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59" r:id="rId5"/>
    <p:sldId id="343" r:id="rId6"/>
    <p:sldId id="265" r:id="rId7"/>
    <p:sldId id="281" r:id="rId8"/>
    <p:sldId id="317" r:id="rId9"/>
    <p:sldId id="263" r:id="rId10"/>
    <p:sldId id="264" r:id="rId11"/>
    <p:sldId id="286" r:id="rId12"/>
    <p:sldId id="344" r:id="rId13"/>
    <p:sldId id="288" r:id="rId14"/>
    <p:sldId id="345" r:id="rId15"/>
    <p:sldId id="266" r:id="rId16"/>
    <p:sldId id="307" r:id="rId17"/>
    <p:sldId id="308" r:id="rId18"/>
    <p:sldId id="316" r:id="rId19"/>
    <p:sldId id="349" r:id="rId20"/>
    <p:sldId id="309" r:id="rId21"/>
    <p:sldId id="346" r:id="rId22"/>
    <p:sldId id="311" r:id="rId23"/>
    <p:sldId id="328" r:id="rId24"/>
    <p:sldId id="347" r:id="rId25"/>
    <p:sldId id="320" r:id="rId26"/>
    <p:sldId id="331" r:id="rId27"/>
    <p:sldId id="313" r:id="rId28"/>
    <p:sldId id="256" r:id="rId29"/>
    <p:sldId id="319" r:id="rId30"/>
    <p:sldId id="257" r:id="rId31"/>
    <p:sldId id="314" r:id="rId32"/>
    <p:sldId id="330" r:id="rId33"/>
    <p:sldId id="315" r:id="rId34"/>
    <p:sldId id="337" r:id="rId35"/>
    <p:sldId id="272" r:id="rId36"/>
    <p:sldId id="333" r:id="rId37"/>
    <p:sldId id="302" r:id="rId38"/>
    <p:sldId id="336" r:id="rId39"/>
    <p:sldId id="274" r:id="rId40"/>
    <p:sldId id="335" r:id="rId41"/>
    <p:sldId id="275" r:id="rId42"/>
    <p:sldId id="338" r:id="rId43"/>
    <p:sldId id="276" r:id="rId44"/>
    <p:sldId id="340" r:id="rId45"/>
    <p:sldId id="342" r:id="rId46"/>
    <p:sldId id="341" r:id="rId47"/>
    <p:sldId id="277" r:id="rId48"/>
    <p:sldId id="283" r:id="rId49"/>
    <p:sldId id="279" r:id="rId50"/>
    <p:sldId id="324" r:id="rId51"/>
    <p:sldId id="278" r:id="rId52"/>
    <p:sldId id="282" r:id="rId53"/>
    <p:sldId id="305" r:id="rId54"/>
    <p:sldId id="269" r:id="rId55"/>
    <p:sldId id="28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3976"/>
    <a:srgbClr val="4BB6CF"/>
    <a:srgbClr val="BD6FA3"/>
    <a:srgbClr val="FEC201"/>
    <a:srgbClr val="A2C616"/>
    <a:srgbClr val="F7E8FF"/>
    <a:srgbClr val="FFFAF1"/>
    <a:srgbClr val="D883F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6099CA-CBE0-4F40-AF7B-1F74C7762660}" v="1" dt="2024-08-06T11:41:23.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Talbot" userId="dfbfa316-b451-414b-9f4b-5b358dabf3b4" providerId="ADAL" clId="{776099CA-CBE0-4F40-AF7B-1F74C7762660}"/>
    <pc:docChg chg="undo custSel addSld delSld modSld">
      <pc:chgData name="Charlotte Talbot" userId="dfbfa316-b451-414b-9f4b-5b358dabf3b4" providerId="ADAL" clId="{776099CA-CBE0-4F40-AF7B-1F74C7762660}" dt="2024-07-31T06:22:14.201" v="888" actId="20577"/>
      <pc:docMkLst>
        <pc:docMk/>
      </pc:docMkLst>
      <pc:sldChg chg="addSp delSp modSp mod">
        <pc:chgData name="Charlotte Talbot" userId="dfbfa316-b451-414b-9f4b-5b358dabf3b4" providerId="ADAL" clId="{776099CA-CBE0-4F40-AF7B-1F74C7762660}" dt="2024-07-22T10:46:45.532" v="838" actId="13926"/>
        <pc:sldMkLst>
          <pc:docMk/>
          <pc:sldMk cId="975769030" sldId="256"/>
        </pc:sldMkLst>
        <pc:spChg chg="add mod">
          <ac:chgData name="Charlotte Talbot" userId="dfbfa316-b451-414b-9f4b-5b358dabf3b4" providerId="ADAL" clId="{776099CA-CBE0-4F40-AF7B-1F74C7762660}" dt="2024-06-25T09:31:28.312" v="220" actId="1076"/>
          <ac:spMkLst>
            <pc:docMk/>
            <pc:sldMk cId="975769030" sldId="256"/>
            <ac:spMk id="2" creationId="{E72C6C82-DD0D-6E52-B6B9-6F50877958BC}"/>
          </ac:spMkLst>
        </pc:spChg>
        <pc:spChg chg="mod">
          <ac:chgData name="Charlotte Talbot" userId="dfbfa316-b451-414b-9f4b-5b358dabf3b4" providerId="ADAL" clId="{776099CA-CBE0-4F40-AF7B-1F74C7762660}" dt="2024-06-25T09:31:12.396" v="218" actId="1076"/>
          <ac:spMkLst>
            <pc:docMk/>
            <pc:sldMk cId="975769030" sldId="256"/>
            <ac:spMk id="3" creationId="{70CDBA8A-584B-9FBE-4D41-4A9709DA48B2}"/>
          </ac:spMkLst>
        </pc:spChg>
        <pc:spChg chg="mod">
          <ac:chgData name="Charlotte Talbot" userId="dfbfa316-b451-414b-9f4b-5b358dabf3b4" providerId="ADAL" clId="{776099CA-CBE0-4F40-AF7B-1F74C7762660}" dt="2024-06-25T09:16:08.422" v="129" actId="14100"/>
          <ac:spMkLst>
            <pc:docMk/>
            <pc:sldMk cId="975769030" sldId="256"/>
            <ac:spMk id="4" creationId="{E845E902-F5B4-B64A-9AE5-D1C33D72F3D1}"/>
          </ac:spMkLst>
        </pc:spChg>
        <pc:spChg chg="add mod">
          <ac:chgData name="Charlotte Talbot" userId="dfbfa316-b451-414b-9f4b-5b358dabf3b4" providerId="ADAL" clId="{776099CA-CBE0-4F40-AF7B-1F74C7762660}" dt="2024-06-25T09:32:47.846" v="297" actId="13926"/>
          <ac:spMkLst>
            <pc:docMk/>
            <pc:sldMk cId="975769030" sldId="256"/>
            <ac:spMk id="6" creationId="{811F587A-E9C9-8249-4A2B-923DAA50038F}"/>
          </ac:spMkLst>
        </pc:spChg>
        <pc:spChg chg="mod">
          <ac:chgData name="Charlotte Talbot" userId="dfbfa316-b451-414b-9f4b-5b358dabf3b4" providerId="ADAL" clId="{776099CA-CBE0-4F40-AF7B-1F74C7762660}" dt="2024-06-25T09:31:47.217" v="224" actId="14100"/>
          <ac:spMkLst>
            <pc:docMk/>
            <pc:sldMk cId="975769030" sldId="256"/>
            <ac:spMk id="12" creationId="{FBB89C8F-873B-5A48-9CE8-262147EFC5A1}"/>
          </ac:spMkLst>
        </pc:spChg>
        <pc:spChg chg="mod">
          <ac:chgData name="Charlotte Talbot" userId="dfbfa316-b451-414b-9f4b-5b358dabf3b4" providerId="ADAL" clId="{776099CA-CBE0-4F40-AF7B-1F74C7762660}" dt="2024-06-25T09:20:12.387" v="153" actId="1076"/>
          <ac:spMkLst>
            <pc:docMk/>
            <pc:sldMk cId="975769030" sldId="256"/>
            <ac:spMk id="13" creationId="{043DF263-8810-1248-ACB4-25A11446E2B6}"/>
          </ac:spMkLst>
        </pc:spChg>
        <pc:spChg chg="mod">
          <ac:chgData name="Charlotte Talbot" userId="dfbfa316-b451-414b-9f4b-5b358dabf3b4" providerId="ADAL" clId="{776099CA-CBE0-4F40-AF7B-1F74C7762660}" dt="2024-06-25T09:31:17.630" v="219" actId="1076"/>
          <ac:spMkLst>
            <pc:docMk/>
            <pc:sldMk cId="975769030" sldId="256"/>
            <ac:spMk id="14" creationId="{CDB61BF2-9A21-C24F-9087-126C6E56B863}"/>
          </ac:spMkLst>
        </pc:spChg>
        <pc:spChg chg="mod">
          <ac:chgData name="Charlotte Talbot" userId="dfbfa316-b451-414b-9f4b-5b358dabf3b4" providerId="ADAL" clId="{776099CA-CBE0-4F40-AF7B-1F74C7762660}" dt="2024-07-22T10:46:45.532" v="838" actId="13926"/>
          <ac:spMkLst>
            <pc:docMk/>
            <pc:sldMk cId="975769030" sldId="256"/>
            <ac:spMk id="18" creationId="{94400AC7-A391-1749-A100-3F289D27E917}"/>
          </ac:spMkLst>
        </pc:spChg>
        <pc:spChg chg="mod">
          <ac:chgData name="Charlotte Talbot" userId="dfbfa316-b451-414b-9f4b-5b358dabf3b4" providerId="ADAL" clId="{776099CA-CBE0-4F40-AF7B-1F74C7762660}" dt="2024-06-25T09:32:00.750" v="225" actId="14100"/>
          <ac:spMkLst>
            <pc:docMk/>
            <pc:sldMk cId="975769030" sldId="256"/>
            <ac:spMk id="19" creationId="{23FEE3B7-4F4E-AD49-8316-461E4BE6483A}"/>
          </ac:spMkLst>
        </pc:spChg>
        <pc:spChg chg="mod">
          <ac:chgData name="Charlotte Talbot" userId="dfbfa316-b451-414b-9f4b-5b358dabf3b4" providerId="ADAL" clId="{776099CA-CBE0-4F40-AF7B-1F74C7762660}" dt="2024-06-25T09:30:59.229" v="217" actId="14100"/>
          <ac:spMkLst>
            <pc:docMk/>
            <pc:sldMk cId="975769030" sldId="256"/>
            <ac:spMk id="22" creationId="{0B265071-BFA9-7944-95B7-D12C571D4CFC}"/>
          </ac:spMkLst>
        </pc:spChg>
        <pc:spChg chg="mod">
          <ac:chgData name="Charlotte Talbot" userId="dfbfa316-b451-414b-9f4b-5b358dabf3b4" providerId="ADAL" clId="{776099CA-CBE0-4F40-AF7B-1F74C7762660}" dt="2024-06-25T09:31:37.881" v="222" actId="1076"/>
          <ac:spMkLst>
            <pc:docMk/>
            <pc:sldMk cId="975769030" sldId="256"/>
            <ac:spMk id="23" creationId="{9ED45994-5D41-D244-95EA-39FA7A256BBD}"/>
          </ac:spMkLst>
        </pc:spChg>
        <pc:spChg chg="mod">
          <ac:chgData name="Charlotte Talbot" userId="dfbfa316-b451-414b-9f4b-5b358dabf3b4" providerId="ADAL" clId="{776099CA-CBE0-4F40-AF7B-1F74C7762660}" dt="2024-06-25T09:31:31.822" v="221" actId="1076"/>
          <ac:spMkLst>
            <pc:docMk/>
            <pc:sldMk cId="975769030" sldId="256"/>
            <ac:spMk id="24" creationId="{B0058784-B59D-754F-8B44-E5927B1B9FD5}"/>
          </ac:spMkLst>
        </pc:spChg>
        <pc:picChg chg="add del mod">
          <ac:chgData name="Charlotte Talbot" userId="dfbfa316-b451-414b-9f4b-5b358dabf3b4" providerId="ADAL" clId="{776099CA-CBE0-4F40-AF7B-1F74C7762660}" dt="2024-06-26T08:38:32.122" v="437" actId="478"/>
          <ac:picMkLst>
            <pc:docMk/>
            <pc:sldMk cId="975769030" sldId="256"/>
            <ac:picMk id="7" creationId="{C6649C07-EC80-B156-F7E7-C70916C42873}"/>
          </ac:picMkLst>
        </pc:picChg>
        <pc:picChg chg="add del mod">
          <ac:chgData name="Charlotte Talbot" userId="dfbfa316-b451-414b-9f4b-5b358dabf3b4" providerId="ADAL" clId="{776099CA-CBE0-4F40-AF7B-1F74C7762660}" dt="2024-06-26T09:11:07.948" v="715" actId="478"/>
          <ac:picMkLst>
            <pc:docMk/>
            <pc:sldMk cId="975769030" sldId="256"/>
            <ac:picMk id="9" creationId="{DDDB6F91-75A8-9C27-28EC-76250C2E101B}"/>
          </ac:picMkLst>
        </pc:picChg>
        <pc:picChg chg="add del mod">
          <ac:chgData name="Charlotte Talbot" userId="dfbfa316-b451-414b-9f4b-5b358dabf3b4" providerId="ADAL" clId="{776099CA-CBE0-4F40-AF7B-1F74C7762660}" dt="2024-06-26T08:46:55.374" v="578" actId="478"/>
          <ac:picMkLst>
            <pc:docMk/>
            <pc:sldMk cId="975769030" sldId="256"/>
            <ac:picMk id="10" creationId="{17E6A7B8-B881-147A-E9F3-FA83520CF051}"/>
          </ac:picMkLst>
        </pc:picChg>
        <pc:picChg chg="add mod">
          <ac:chgData name="Charlotte Talbot" userId="dfbfa316-b451-414b-9f4b-5b358dabf3b4" providerId="ADAL" clId="{776099CA-CBE0-4F40-AF7B-1F74C7762660}" dt="2024-06-26T09:03:12.480" v="689" actId="1076"/>
          <ac:picMkLst>
            <pc:docMk/>
            <pc:sldMk cId="975769030" sldId="256"/>
            <ac:picMk id="11" creationId="{713D6BEA-0AFC-4D2C-0265-1E6F69F6285A}"/>
          </ac:picMkLst>
        </pc:picChg>
        <pc:picChg chg="add mod">
          <ac:chgData name="Charlotte Talbot" userId="dfbfa316-b451-414b-9f4b-5b358dabf3b4" providerId="ADAL" clId="{776099CA-CBE0-4F40-AF7B-1F74C7762660}" dt="2024-06-26T09:06:26.193" v="696" actId="1076"/>
          <ac:picMkLst>
            <pc:docMk/>
            <pc:sldMk cId="975769030" sldId="256"/>
            <ac:picMk id="1026" creationId="{4C9A7267-041F-E491-FC40-E18375566AD0}"/>
          </ac:picMkLst>
        </pc:picChg>
        <pc:picChg chg="add mod">
          <ac:chgData name="Charlotte Talbot" userId="dfbfa316-b451-414b-9f4b-5b358dabf3b4" providerId="ADAL" clId="{776099CA-CBE0-4F40-AF7B-1F74C7762660}" dt="2024-06-26T09:11:16.412" v="718" actId="1076"/>
          <ac:picMkLst>
            <pc:docMk/>
            <pc:sldMk cId="975769030" sldId="256"/>
            <ac:picMk id="1028" creationId="{376BF96E-5478-3A52-9031-7DEA2CCCC9CD}"/>
          </ac:picMkLst>
        </pc:picChg>
        <pc:picChg chg="add mod">
          <ac:chgData name="Charlotte Talbot" userId="dfbfa316-b451-414b-9f4b-5b358dabf3b4" providerId="ADAL" clId="{776099CA-CBE0-4F40-AF7B-1F74C7762660}" dt="2024-06-26T09:09:27.412" v="709" actId="1076"/>
          <ac:picMkLst>
            <pc:docMk/>
            <pc:sldMk cId="975769030" sldId="256"/>
            <ac:picMk id="1030" creationId="{9A172851-4D00-BF15-822E-0C145C8B0B66}"/>
          </ac:picMkLst>
        </pc:picChg>
        <pc:picChg chg="add mod">
          <ac:chgData name="Charlotte Talbot" userId="dfbfa316-b451-414b-9f4b-5b358dabf3b4" providerId="ADAL" clId="{776099CA-CBE0-4F40-AF7B-1F74C7762660}" dt="2024-06-26T09:11:13.873" v="717" actId="1076"/>
          <ac:picMkLst>
            <pc:docMk/>
            <pc:sldMk cId="975769030" sldId="256"/>
            <ac:picMk id="1032" creationId="{560A0BC6-55DA-8BF7-7B53-20F0336B4CB4}"/>
          </ac:picMkLst>
        </pc:picChg>
        <pc:picChg chg="mod">
          <ac:chgData name="Charlotte Talbot" userId="dfbfa316-b451-414b-9f4b-5b358dabf3b4" providerId="ADAL" clId="{776099CA-CBE0-4F40-AF7B-1F74C7762660}" dt="2024-06-26T08:24:04.448" v="338" actId="1076"/>
          <ac:picMkLst>
            <pc:docMk/>
            <pc:sldMk cId="975769030" sldId="256"/>
            <ac:picMk id="2050" creationId="{9701E021-CA6A-2CB8-55AC-06616DCCD654}"/>
          </ac:picMkLst>
        </pc:picChg>
        <pc:picChg chg="mod">
          <ac:chgData name="Charlotte Talbot" userId="dfbfa316-b451-414b-9f4b-5b358dabf3b4" providerId="ADAL" clId="{776099CA-CBE0-4F40-AF7B-1F74C7762660}" dt="2024-06-26T09:11:10.379" v="716" actId="1076"/>
          <ac:picMkLst>
            <pc:docMk/>
            <pc:sldMk cId="975769030" sldId="256"/>
            <ac:picMk id="2052" creationId="{A2C6F578-5D8C-9923-ADA0-DEEB58CB48CF}"/>
          </ac:picMkLst>
        </pc:picChg>
        <pc:picChg chg="mod">
          <ac:chgData name="Charlotte Talbot" userId="dfbfa316-b451-414b-9f4b-5b358dabf3b4" providerId="ADAL" clId="{776099CA-CBE0-4F40-AF7B-1F74C7762660}" dt="2024-06-26T09:09:29.164" v="710" actId="1076"/>
          <ac:picMkLst>
            <pc:docMk/>
            <pc:sldMk cId="975769030" sldId="256"/>
            <ac:picMk id="2054" creationId="{5DE9BD48-3ABC-051B-FBC1-7D4C37DF5A48}"/>
          </ac:picMkLst>
        </pc:picChg>
      </pc:sldChg>
      <pc:sldChg chg="modSp mod">
        <pc:chgData name="Charlotte Talbot" userId="dfbfa316-b451-414b-9f4b-5b358dabf3b4" providerId="ADAL" clId="{776099CA-CBE0-4F40-AF7B-1F74C7762660}" dt="2024-07-18T09:07:29.708" v="791" actId="13926"/>
        <pc:sldMkLst>
          <pc:docMk/>
          <pc:sldMk cId="4156389874" sldId="259"/>
        </pc:sldMkLst>
        <pc:spChg chg="mod">
          <ac:chgData name="Charlotte Talbot" userId="dfbfa316-b451-414b-9f4b-5b358dabf3b4" providerId="ADAL" clId="{776099CA-CBE0-4F40-AF7B-1F74C7762660}" dt="2024-07-18T09:07:29.708" v="791" actId="13926"/>
          <ac:spMkLst>
            <pc:docMk/>
            <pc:sldMk cId="4156389874" sldId="259"/>
            <ac:spMk id="8" creationId="{83D3CA6C-074B-0F4E-4D47-42F2744B1203}"/>
          </ac:spMkLst>
        </pc:spChg>
      </pc:sldChg>
      <pc:sldChg chg="modSp mod">
        <pc:chgData name="Charlotte Talbot" userId="dfbfa316-b451-414b-9f4b-5b358dabf3b4" providerId="ADAL" clId="{776099CA-CBE0-4F40-AF7B-1F74C7762660}" dt="2024-07-18T09:12:39.337" v="793" actId="13926"/>
        <pc:sldMkLst>
          <pc:docMk/>
          <pc:sldMk cId="3422052988" sldId="281"/>
        </pc:sldMkLst>
        <pc:spChg chg="mod">
          <ac:chgData name="Charlotte Talbot" userId="dfbfa316-b451-414b-9f4b-5b358dabf3b4" providerId="ADAL" clId="{776099CA-CBE0-4F40-AF7B-1F74C7762660}" dt="2024-07-18T09:12:39.337" v="793" actId="13926"/>
          <ac:spMkLst>
            <pc:docMk/>
            <pc:sldMk cId="3422052988" sldId="281"/>
            <ac:spMk id="8" creationId="{CA19D96D-20A3-F641-A1E6-DAE5EDBAC26C}"/>
          </ac:spMkLst>
        </pc:spChg>
      </pc:sldChg>
      <pc:sldChg chg="modSp mod">
        <pc:chgData name="Charlotte Talbot" userId="dfbfa316-b451-414b-9f4b-5b358dabf3b4" providerId="ADAL" clId="{776099CA-CBE0-4F40-AF7B-1F74C7762660}" dt="2024-07-31T06:08:50.509" v="871" actId="3626"/>
        <pc:sldMkLst>
          <pc:docMk/>
          <pc:sldMk cId="2196489657" sldId="307"/>
        </pc:sldMkLst>
        <pc:spChg chg="mod">
          <ac:chgData name="Charlotte Talbot" userId="dfbfa316-b451-414b-9f4b-5b358dabf3b4" providerId="ADAL" clId="{776099CA-CBE0-4F40-AF7B-1F74C7762660}" dt="2024-07-17T12:17:40.332" v="788" actId="13926"/>
          <ac:spMkLst>
            <pc:docMk/>
            <pc:sldMk cId="2196489657" sldId="307"/>
            <ac:spMk id="4" creationId="{E57554EA-FFEC-40EF-B3E6-B8A02B49350F}"/>
          </ac:spMkLst>
        </pc:spChg>
        <pc:spChg chg="mod">
          <ac:chgData name="Charlotte Talbot" userId="dfbfa316-b451-414b-9f4b-5b358dabf3b4" providerId="ADAL" clId="{776099CA-CBE0-4F40-AF7B-1F74C7762660}" dt="2024-07-31T06:08:50.509" v="871" actId="3626"/>
          <ac:spMkLst>
            <pc:docMk/>
            <pc:sldMk cId="2196489657" sldId="307"/>
            <ac:spMk id="11" creationId="{39DE503D-6D47-5543-B13A-DE06C738A14E}"/>
          </ac:spMkLst>
        </pc:spChg>
      </pc:sldChg>
      <pc:sldChg chg="modSp mod">
        <pc:chgData name="Charlotte Talbot" userId="dfbfa316-b451-414b-9f4b-5b358dabf3b4" providerId="ADAL" clId="{776099CA-CBE0-4F40-AF7B-1F74C7762660}" dt="2024-07-18T10:23:15.588" v="816" actId="14100"/>
        <pc:sldMkLst>
          <pc:docMk/>
          <pc:sldMk cId="2321096148" sldId="308"/>
        </pc:sldMkLst>
        <pc:spChg chg="mod">
          <ac:chgData name="Charlotte Talbot" userId="dfbfa316-b451-414b-9f4b-5b358dabf3b4" providerId="ADAL" clId="{776099CA-CBE0-4F40-AF7B-1F74C7762660}" dt="2024-07-18T10:23:15.588" v="816" actId="14100"/>
          <ac:spMkLst>
            <pc:docMk/>
            <pc:sldMk cId="2321096148" sldId="308"/>
            <ac:spMk id="6" creationId="{3DF2D573-25DF-104F-B707-5FD0D2AA4940}"/>
          </ac:spMkLst>
        </pc:spChg>
      </pc:sldChg>
      <pc:sldChg chg="modSp mod">
        <pc:chgData name="Charlotte Talbot" userId="dfbfa316-b451-414b-9f4b-5b358dabf3b4" providerId="ADAL" clId="{776099CA-CBE0-4F40-AF7B-1F74C7762660}" dt="2024-07-18T10:28:21.726" v="830" actId="1076"/>
        <pc:sldMkLst>
          <pc:docMk/>
          <pc:sldMk cId="2176383807" sldId="309"/>
        </pc:sldMkLst>
        <pc:spChg chg="mod">
          <ac:chgData name="Charlotte Talbot" userId="dfbfa316-b451-414b-9f4b-5b358dabf3b4" providerId="ADAL" clId="{776099CA-CBE0-4F40-AF7B-1F74C7762660}" dt="2024-07-18T10:28:21.726" v="830" actId="1076"/>
          <ac:spMkLst>
            <pc:docMk/>
            <pc:sldMk cId="2176383807" sldId="309"/>
            <ac:spMk id="6" creationId="{3DF2D573-25DF-104F-B707-5FD0D2AA4940}"/>
          </ac:spMkLst>
        </pc:spChg>
      </pc:sldChg>
      <pc:sldChg chg="modSp mod">
        <pc:chgData name="Charlotte Talbot" userId="dfbfa316-b451-414b-9f4b-5b358dabf3b4" providerId="ADAL" clId="{776099CA-CBE0-4F40-AF7B-1F74C7762660}" dt="2024-07-18T10:24:47.658" v="818"/>
        <pc:sldMkLst>
          <pc:docMk/>
          <pc:sldMk cId="1401228667" sldId="311"/>
        </pc:sldMkLst>
        <pc:spChg chg="mod">
          <ac:chgData name="Charlotte Talbot" userId="dfbfa316-b451-414b-9f4b-5b358dabf3b4" providerId="ADAL" clId="{776099CA-CBE0-4F40-AF7B-1F74C7762660}" dt="2024-07-18T10:24:47.658" v="818"/>
          <ac:spMkLst>
            <pc:docMk/>
            <pc:sldMk cId="1401228667" sldId="311"/>
            <ac:spMk id="6" creationId="{3DF2D573-25DF-104F-B707-5FD0D2AA4940}"/>
          </ac:spMkLst>
        </pc:spChg>
      </pc:sldChg>
      <pc:sldChg chg="modSp mod">
        <pc:chgData name="Charlotte Talbot" userId="dfbfa316-b451-414b-9f4b-5b358dabf3b4" providerId="ADAL" clId="{776099CA-CBE0-4F40-AF7B-1F74C7762660}" dt="2024-07-18T10:07:05.572" v="812" actId="113"/>
        <pc:sldMkLst>
          <pc:docMk/>
          <pc:sldMk cId="4294388275" sldId="313"/>
        </pc:sldMkLst>
        <pc:spChg chg="mod">
          <ac:chgData name="Charlotte Talbot" userId="dfbfa316-b451-414b-9f4b-5b358dabf3b4" providerId="ADAL" clId="{776099CA-CBE0-4F40-AF7B-1F74C7762660}" dt="2024-07-18T10:07:05.572" v="812" actId="113"/>
          <ac:spMkLst>
            <pc:docMk/>
            <pc:sldMk cId="4294388275" sldId="313"/>
            <ac:spMk id="6" creationId="{3DF2D573-25DF-104F-B707-5FD0D2AA4940}"/>
          </ac:spMkLst>
        </pc:spChg>
      </pc:sldChg>
      <pc:sldChg chg="addSp delSp modSp mod">
        <pc:chgData name="Charlotte Talbot" userId="dfbfa316-b451-414b-9f4b-5b358dabf3b4" providerId="ADAL" clId="{776099CA-CBE0-4F40-AF7B-1F74C7762660}" dt="2024-07-18T10:29:12.271" v="834"/>
        <pc:sldMkLst>
          <pc:docMk/>
          <pc:sldMk cId="3506777232" sldId="314"/>
        </pc:sldMkLst>
        <pc:spChg chg="add del">
          <ac:chgData name="Charlotte Talbot" userId="dfbfa316-b451-414b-9f4b-5b358dabf3b4" providerId="ADAL" clId="{776099CA-CBE0-4F40-AF7B-1F74C7762660}" dt="2024-07-18T10:29:04.224" v="833" actId="22"/>
          <ac:spMkLst>
            <pc:docMk/>
            <pc:sldMk cId="3506777232" sldId="314"/>
            <ac:spMk id="3" creationId="{23F0E804-79F1-57B5-3A13-E2FC0596C170}"/>
          </ac:spMkLst>
        </pc:spChg>
        <pc:spChg chg="add mod">
          <ac:chgData name="Charlotte Talbot" userId="dfbfa316-b451-414b-9f4b-5b358dabf3b4" providerId="ADAL" clId="{776099CA-CBE0-4F40-AF7B-1F74C7762660}" dt="2024-07-18T10:29:12.271" v="834"/>
          <ac:spMkLst>
            <pc:docMk/>
            <pc:sldMk cId="3506777232" sldId="314"/>
            <ac:spMk id="5" creationId="{248C7FD6-F5C7-EC0A-4D9B-144F3BAF7509}"/>
          </ac:spMkLst>
        </pc:spChg>
        <pc:spChg chg="del mod">
          <ac:chgData name="Charlotte Talbot" userId="dfbfa316-b451-414b-9f4b-5b358dabf3b4" providerId="ADAL" clId="{776099CA-CBE0-4F40-AF7B-1F74C7762660}" dt="2024-07-18T10:29:00.769" v="831" actId="478"/>
          <ac:spMkLst>
            <pc:docMk/>
            <pc:sldMk cId="3506777232" sldId="314"/>
            <ac:spMk id="6" creationId="{3DF2D573-25DF-104F-B707-5FD0D2AA4940}"/>
          </ac:spMkLst>
        </pc:spChg>
      </pc:sldChg>
      <pc:sldChg chg="addSp delSp modSp mod">
        <pc:chgData name="Charlotte Talbot" userId="dfbfa316-b451-414b-9f4b-5b358dabf3b4" providerId="ADAL" clId="{776099CA-CBE0-4F40-AF7B-1F74C7762660}" dt="2024-07-18T09:14:04.223" v="796" actId="20577"/>
        <pc:sldMkLst>
          <pc:docMk/>
          <pc:sldMk cId="4128179044" sldId="316"/>
        </pc:sldMkLst>
        <pc:spChg chg="mod">
          <ac:chgData name="Charlotte Talbot" userId="dfbfa316-b451-414b-9f4b-5b358dabf3b4" providerId="ADAL" clId="{776099CA-CBE0-4F40-AF7B-1F74C7762660}" dt="2024-06-25T08:46:19.600" v="6" actId="18245"/>
          <ac:spMkLst>
            <pc:docMk/>
            <pc:sldMk cId="4128179044" sldId="316"/>
            <ac:spMk id="5" creationId="{0AF7B3AC-A509-C274-447B-AC16E1FF33A6}"/>
          </ac:spMkLst>
        </pc:spChg>
        <pc:spChg chg="del mod">
          <ac:chgData name="Charlotte Talbot" userId="dfbfa316-b451-414b-9f4b-5b358dabf3b4" providerId="ADAL" clId="{776099CA-CBE0-4F40-AF7B-1F74C7762660}" dt="2024-06-25T08:47:06.156" v="14" actId="478"/>
          <ac:spMkLst>
            <pc:docMk/>
            <pc:sldMk cId="4128179044" sldId="316"/>
            <ac:spMk id="6" creationId="{2B126228-B010-A28E-B6BB-B93835E0F34B}"/>
          </ac:spMkLst>
        </pc:spChg>
        <pc:spChg chg="mod">
          <ac:chgData name="Charlotte Talbot" userId="dfbfa316-b451-414b-9f4b-5b358dabf3b4" providerId="ADAL" clId="{776099CA-CBE0-4F40-AF7B-1F74C7762660}" dt="2024-06-25T08:46:19.600" v="6" actId="18245"/>
          <ac:spMkLst>
            <pc:docMk/>
            <pc:sldMk cId="4128179044" sldId="316"/>
            <ac:spMk id="7" creationId="{CBE9B8DA-A71D-26E0-17C0-ED431AF01D9F}"/>
          </ac:spMkLst>
        </pc:spChg>
        <pc:spChg chg="mod">
          <ac:chgData name="Charlotte Talbot" userId="dfbfa316-b451-414b-9f4b-5b358dabf3b4" providerId="ADAL" clId="{776099CA-CBE0-4F40-AF7B-1F74C7762660}" dt="2024-07-18T09:14:04.223" v="796" actId="20577"/>
          <ac:spMkLst>
            <pc:docMk/>
            <pc:sldMk cId="4128179044" sldId="316"/>
            <ac:spMk id="8" creationId="{F4AF4170-920F-AD92-AFA5-43AFFAC66D2A}"/>
          </ac:spMkLst>
        </pc:spChg>
        <pc:spChg chg="mod">
          <ac:chgData name="Charlotte Talbot" userId="dfbfa316-b451-414b-9f4b-5b358dabf3b4" providerId="ADAL" clId="{776099CA-CBE0-4F40-AF7B-1F74C7762660}" dt="2024-06-25T08:46:19.600" v="6" actId="18245"/>
          <ac:spMkLst>
            <pc:docMk/>
            <pc:sldMk cId="4128179044" sldId="316"/>
            <ac:spMk id="9" creationId="{AF668BB2-8D88-E93A-A3B7-0DDDDF297ADB}"/>
          </ac:spMkLst>
        </pc:spChg>
        <pc:spChg chg="del">
          <ac:chgData name="Charlotte Talbot" userId="dfbfa316-b451-414b-9f4b-5b358dabf3b4" providerId="ADAL" clId="{776099CA-CBE0-4F40-AF7B-1F74C7762660}" dt="2024-06-25T08:42:57.824" v="0" actId="478"/>
          <ac:spMkLst>
            <pc:docMk/>
            <pc:sldMk cId="4128179044" sldId="316"/>
            <ac:spMk id="11" creationId="{7E1E9669-32F0-3451-B553-51E9EF90E3FA}"/>
          </ac:spMkLst>
        </pc:spChg>
        <pc:spChg chg="mod">
          <ac:chgData name="Charlotte Talbot" userId="dfbfa316-b451-414b-9f4b-5b358dabf3b4" providerId="ADAL" clId="{776099CA-CBE0-4F40-AF7B-1F74C7762660}" dt="2024-06-25T08:46:19.600" v="6" actId="18245"/>
          <ac:spMkLst>
            <pc:docMk/>
            <pc:sldMk cId="4128179044" sldId="316"/>
            <ac:spMk id="12" creationId="{235D4BAC-8C0E-EF37-579E-862469AA697C}"/>
          </ac:spMkLst>
        </pc:spChg>
        <pc:spChg chg="mod">
          <ac:chgData name="Charlotte Talbot" userId="dfbfa316-b451-414b-9f4b-5b358dabf3b4" providerId="ADAL" clId="{776099CA-CBE0-4F40-AF7B-1F74C7762660}" dt="2024-06-25T08:46:19.600" v="6" actId="18245"/>
          <ac:spMkLst>
            <pc:docMk/>
            <pc:sldMk cId="4128179044" sldId="316"/>
            <ac:spMk id="13" creationId="{210FF4CA-CD03-52AD-C12B-6A6CF349D4E3}"/>
          </ac:spMkLst>
        </pc:spChg>
        <pc:spChg chg="mod">
          <ac:chgData name="Charlotte Talbot" userId="dfbfa316-b451-414b-9f4b-5b358dabf3b4" providerId="ADAL" clId="{776099CA-CBE0-4F40-AF7B-1F74C7762660}" dt="2024-06-25T08:46:19.600" v="6" actId="18245"/>
          <ac:spMkLst>
            <pc:docMk/>
            <pc:sldMk cId="4128179044" sldId="316"/>
            <ac:spMk id="14" creationId="{F5571A0C-2483-8CE5-FAE4-36EAC988E29F}"/>
          </ac:spMkLst>
        </pc:spChg>
        <pc:spChg chg="mod">
          <ac:chgData name="Charlotte Talbot" userId="dfbfa316-b451-414b-9f4b-5b358dabf3b4" providerId="ADAL" clId="{776099CA-CBE0-4F40-AF7B-1F74C7762660}" dt="2024-06-25T08:46:19.600" v="6" actId="18245"/>
          <ac:spMkLst>
            <pc:docMk/>
            <pc:sldMk cId="4128179044" sldId="316"/>
            <ac:spMk id="15" creationId="{13DD74B0-D147-A510-1E03-A89CBCCF5098}"/>
          </ac:spMkLst>
        </pc:spChg>
        <pc:spChg chg="mod">
          <ac:chgData name="Charlotte Talbot" userId="dfbfa316-b451-414b-9f4b-5b358dabf3b4" providerId="ADAL" clId="{776099CA-CBE0-4F40-AF7B-1F74C7762660}" dt="2024-06-25T08:46:19.600" v="6" actId="18245"/>
          <ac:spMkLst>
            <pc:docMk/>
            <pc:sldMk cId="4128179044" sldId="316"/>
            <ac:spMk id="16" creationId="{4878581F-1719-CC56-6BB3-76AC5EEFA9F0}"/>
          </ac:spMkLst>
        </pc:spChg>
        <pc:spChg chg="del mod">
          <ac:chgData name="Charlotte Talbot" userId="dfbfa316-b451-414b-9f4b-5b358dabf3b4" providerId="ADAL" clId="{776099CA-CBE0-4F40-AF7B-1F74C7762660}" dt="2024-06-25T08:47:25.626" v="20" actId="478"/>
          <ac:spMkLst>
            <pc:docMk/>
            <pc:sldMk cId="4128179044" sldId="316"/>
            <ac:spMk id="17" creationId="{E773CF72-BA30-795F-B1E0-20FF1838A642}"/>
          </ac:spMkLst>
        </pc:spChg>
        <pc:spChg chg="add del">
          <ac:chgData name="Charlotte Talbot" userId="dfbfa316-b451-414b-9f4b-5b358dabf3b4" providerId="ADAL" clId="{776099CA-CBE0-4F40-AF7B-1F74C7762660}" dt="2024-06-25T08:47:43.657" v="23" actId="478"/>
          <ac:spMkLst>
            <pc:docMk/>
            <pc:sldMk cId="4128179044" sldId="316"/>
            <ac:spMk id="18" creationId="{AB2F6A71-A75E-4B78-2F2D-FB9BE5084A3A}"/>
          </ac:spMkLst>
        </pc:spChg>
        <pc:spChg chg="add mod">
          <ac:chgData name="Charlotte Talbot" userId="dfbfa316-b451-414b-9f4b-5b358dabf3b4" providerId="ADAL" clId="{776099CA-CBE0-4F40-AF7B-1F74C7762660}" dt="2024-06-25T08:53:37.126" v="80" actId="1076"/>
          <ac:spMkLst>
            <pc:docMk/>
            <pc:sldMk cId="4128179044" sldId="316"/>
            <ac:spMk id="20" creationId="{180404E3-EA8D-7819-2452-44491BA73766}"/>
          </ac:spMkLst>
        </pc:spChg>
        <pc:grpChg chg="del mod">
          <ac:chgData name="Charlotte Talbot" userId="dfbfa316-b451-414b-9f4b-5b358dabf3b4" providerId="ADAL" clId="{776099CA-CBE0-4F40-AF7B-1F74C7762660}" dt="2024-06-25T08:47:26.737" v="21" actId="478"/>
          <ac:grpSpMkLst>
            <pc:docMk/>
            <pc:sldMk cId="4128179044" sldId="316"/>
            <ac:grpSpMk id="4" creationId="{F1F4621E-82D2-35F9-0D50-AA9CF1246687}"/>
          </ac:grpSpMkLst>
        </pc:grpChg>
        <pc:graphicFrameChg chg="add del mod modGraphic">
          <ac:chgData name="Charlotte Talbot" userId="dfbfa316-b451-414b-9f4b-5b358dabf3b4" providerId="ADAL" clId="{776099CA-CBE0-4F40-AF7B-1F74C7762660}" dt="2024-06-25T08:46:19.600" v="6" actId="18245"/>
          <ac:graphicFrameMkLst>
            <pc:docMk/>
            <pc:sldMk cId="4128179044" sldId="316"/>
            <ac:graphicFrameMk id="2" creationId="{E87CC706-11E7-4C1A-B177-7ACBD5DAF503}"/>
          </ac:graphicFrameMkLst>
        </pc:graphicFrameChg>
        <pc:graphicFrameChg chg="add mod modGraphic">
          <ac:chgData name="Charlotte Talbot" userId="dfbfa316-b451-414b-9f4b-5b358dabf3b4" providerId="ADAL" clId="{776099CA-CBE0-4F40-AF7B-1F74C7762660}" dt="2024-06-25T08:51:08.069" v="57" actId="14100"/>
          <ac:graphicFrameMkLst>
            <pc:docMk/>
            <pc:sldMk cId="4128179044" sldId="316"/>
            <ac:graphicFrameMk id="19" creationId="{EB280993-CBFC-C690-9E79-273BF76B8595}"/>
          </ac:graphicFrameMkLst>
        </pc:graphicFrameChg>
      </pc:sldChg>
      <pc:sldChg chg="modSp mod">
        <pc:chgData name="Charlotte Talbot" userId="dfbfa316-b451-414b-9f4b-5b358dabf3b4" providerId="ADAL" clId="{776099CA-CBE0-4F40-AF7B-1F74C7762660}" dt="2024-07-17T11:50:31.313" v="785" actId="113"/>
        <pc:sldMkLst>
          <pc:docMk/>
          <pc:sldMk cId="1666918890" sldId="317"/>
        </pc:sldMkLst>
        <pc:spChg chg="mod">
          <ac:chgData name="Charlotte Talbot" userId="dfbfa316-b451-414b-9f4b-5b358dabf3b4" providerId="ADAL" clId="{776099CA-CBE0-4F40-AF7B-1F74C7762660}" dt="2024-07-17T11:50:31.313" v="785" actId="113"/>
          <ac:spMkLst>
            <pc:docMk/>
            <pc:sldMk cId="1666918890" sldId="317"/>
            <ac:spMk id="2" creationId="{8E8B9EF4-4048-B841-8DFC-E7A6161FD4A3}"/>
          </ac:spMkLst>
        </pc:spChg>
      </pc:sldChg>
      <pc:sldChg chg="modSp mod">
        <pc:chgData name="Charlotte Talbot" userId="dfbfa316-b451-414b-9f4b-5b358dabf3b4" providerId="ADAL" clId="{776099CA-CBE0-4F40-AF7B-1F74C7762660}" dt="2024-07-24T07:37:21.270" v="842" actId="1076"/>
        <pc:sldMkLst>
          <pc:docMk/>
          <pc:sldMk cId="3339893477" sldId="328"/>
        </pc:sldMkLst>
        <pc:spChg chg="mod">
          <ac:chgData name="Charlotte Talbot" userId="dfbfa316-b451-414b-9f4b-5b358dabf3b4" providerId="ADAL" clId="{776099CA-CBE0-4F40-AF7B-1F74C7762660}" dt="2024-07-24T07:37:21.270" v="842" actId="1076"/>
          <ac:spMkLst>
            <pc:docMk/>
            <pc:sldMk cId="3339893477" sldId="328"/>
            <ac:spMk id="5" creationId="{94194D7D-8AFC-5144-9A65-881ABF47AFA5}"/>
          </ac:spMkLst>
        </pc:spChg>
      </pc:sldChg>
      <pc:sldChg chg="modSp mod">
        <pc:chgData name="Charlotte Talbot" userId="dfbfa316-b451-414b-9f4b-5b358dabf3b4" providerId="ADAL" clId="{776099CA-CBE0-4F40-AF7B-1F74C7762660}" dt="2024-07-31T06:22:14.201" v="888" actId="20577"/>
        <pc:sldMkLst>
          <pc:docMk/>
          <pc:sldMk cId="2729544084" sldId="330"/>
        </pc:sldMkLst>
        <pc:spChg chg="mod">
          <ac:chgData name="Charlotte Talbot" userId="dfbfa316-b451-414b-9f4b-5b358dabf3b4" providerId="ADAL" clId="{776099CA-CBE0-4F40-AF7B-1F74C7762660}" dt="2024-07-31T06:22:14.201" v="888" actId="20577"/>
          <ac:spMkLst>
            <pc:docMk/>
            <pc:sldMk cId="2729544084" sldId="330"/>
            <ac:spMk id="28" creationId="{E5CC25E7-404F-094C-81E0-DDF7AF356558}"/>
          </ac:spMkLst>
        </pc:spChg>
      </pc:sldChg>
      <pc:sldChg chg="modSp mod">
        <pc:chgData name="Charlotte Talbot" userId="dfbfa316-b451-414b-9f4b-5b358dabf3b4" providerId="ADAL" clId="{776099CA-CBE0-4F40-AF7B-1F74C7762660}" dt="2024-07-24T07:39:13.219" v="870" actId="20577"/>
        <pc:sldMkLst>
          <pc:docMk/>
          <pc:sldMk cId="1797918861" sldId="335"/>
        </pc:sldMkLst>
        <pc:spChg chg="mod">
          <ac:chgData name="Charlotte Talbot" userId="dfbfa316-b451-414b-9f4b-5b358dabf3b4" providerId="ADAL" clId="{776099CA-CBE0-4F40-AF7B-1F74C7762660}" dt="2024-07-24T07:39:13.219" v="870" actId="20577"/>
          <ac:spMkLst>
            <pc:docMk/>
            <pc:sldMk cId="1797918861" sldId="335"/>
            <ac:spMk id="3" creationId="{8F6606BC-1194-3B48-BD26-394C605FF3E2}"/>
          </ac:spMkLst>
        </pc:spChg>
      </pc:sldChg>
      <pc:sldChg chg="modSp mod">
        <pc:chgData name="Charlotte Talbot" userId="dfbfa316-b451-414b-9f4b-5b358dabf3b4" providerId="ADAL" clId="{776099CA-CBE0-4F40-AF7B-1F74C7762660}" dt="2024-07-24T07:36:20.527" v="841" actId="13926"/>
        <pc:sldMkLst>
          <pc:docMk/>
          <pc:sldMk cId="3591511594" sldId="338"/>
        </pc:sldMkLst>
        <pc:spChg chg="mod">
          <ac:chgData name="Charlotte Talbot" userId="dfbfa316-b451-414b-9f4b-5b358dabf3b4" providerId="ADAL" clId="{776099CA-CBE0-4F40-AF7B-1F74C7762660}" dt="2024-07-24T07:36:20.527" v="841" actId="13926"/>
          <ac:spMkLst>
            <pc:docMk/>
            <pc:sldMk cId="3591511594" sldId="338"/>
            <ac:spMk id="4" creationId="{F16FB964-4BEF-D747-8ACD-37341C11EBFD}"/>
          </ac:spMkLst>
        </pc:spChg>
        <pc:spChg chg="mod">
          <ac:chgData name="Charlotte Talbot" userId="dfbfa316-b451-414b-9f4b-5b358dabf3b4" providerId="ADAL" clId="{776099CA-CBE0-4F40-AF7B-1F74C7762660}" dt="2024-07-24T07:34:56.965" v="840" actId="13926"/>
          <ac:spMkLst>
            <pc:docMk/>
            <pc:sldMk cId="3591511594" sldId="338"/>
            <ac:spMk id="5" creationId="{79514474-E8FA-F049-AC5A-9C99E2DB7404}"/>
          </ac:spMkLst>
        </pc:spChg>
      </pc:sldChg>
      <pc:sldChg chg="modSp mod">
        <pc:chgData name="Charlotte Talbot" userId="dfbfa316-b451-414b-9f4b-5b358dabf3b4" providerId="ADAL" clId="{776099CA-CBE0-4F40-AF7B-1F74C7762660}" dt="2024-07-18T10:20:46.815" v="814" actId="20577"/>
        <pc:sldMkLst>
          <pc:docMk/>
          <pc:sldMk cId="1273755374" sldId="341"/>
        </pc:sldMkLst>
        <pc:spChg chg="mod">
          <ac:chgData name="Charlotte Talbot" userId="dfbfa316-b451-414b-9f4b-5b358dabf3b4" providerId="ADAL" clId="{776099CA-CBE0-4F40-AF7B-1F74C7762660}" dt="2024-07-18T10:20:46.815" v="814" actId="20577"/>
          <ac:spMkLst>
            <pc:docMk/>
            <pc:sldMk cId="1273755374" sldId="341"/>
            <ac:spMk id="4" creationId="{F16FB964-4BEF-D747-8ACD-37341C11EBFD}"/>
          </ac:spMkLst>
        </pc:spChg>
      </pc:sldChg>
      <pc:sldChg chg="modSp mod">
        <pc:chgData name="Charlotte Talbot" userId="dfbfa316-b451-414b-9f4b-5b358dabf3b4" providerId="ADAL" clId="{776099CA-CBE0-4F40-AF7B-1F74C7762660}" dt="2024-07-04T10:00:37.435" v="784" actId="20577"/>
        <pc:sldMkLst>
          <pc:docMk/>
          <pc:sldMk cId="1315256673" sldId="342"/>
        </pc:sldMkLst>
        <pc:spChg chg="mod">
          <ac:chgData name="Charlotte Talbot" userId="dfbfa316-b451-414b-9f4b-5b358dabf3b4" providerId="ADAL" clId="{776099CA-CBE0-4F40-AF7B-1F74C7762660}" dt="2024-07-04T10:00:37.435" v="784" actId="20577"/>
          <ac:spMkLst>
            <pc:docMk/>
            <pc:sldMk cId="1315256673" sldId="342"/>
            <ac:spMk id="8" creationId="{603FE73D-090B-C14F-AACD-6853F13649CB}"/>
          </ac:spMkLst>
        </pc:spChg>
      </pc:sldChg>
      <pc:sldChg chg="modSp mod">
        <pc:chgData name="Charlotte Talbot" userId="dfbfa316-b451-414b-9f4b-5b358dabf3b4" providerId="ADAL" clId="{776099CA-CBE0-4F40-AF7B-1F74C7762660}" dt="2024-07-18T10:25:46.061" v="819" actId="20577"/>
        <pc:sldMkLst>
          <pc:docMk/>
          <pc:sldMk cId="3890703760" sldId="343"/>
        </pc:sldMkLst>
        <pc:graphicFrameChg chg="modGraphic">
          <ac:chgData name="Charlotte Talbot" userId="dfbfa316-b451-414b-9f4b-5b358dabf3b4" providerId="ADAL" clId="{776099CA-CBE0-4F40-AF7B-1F74C7762660}" dt="2024-07-18T10:25:46.061" v="819" actId="20577"/>
          <ac:graphicFrameMkLst>
            <pc:docMk/>
            <pc:sldMk cId="3890703760" sldId="343"/>
            <ac:graphicFrameMk id="5" creationId="{E0B96A97-4F39-5740-8354-CED908940CCC}"/>
          </ac:graphicFrameMkLst>
        </pc:graphicFrameChg>
      </pc:sldChg>
      <pc:sldChg chg="modSp mod">
        <pc:chgData name="Charlotte Talbot" userId="dfbfa316-b451-414b-9f4b-5b358dabf3b4" providerId="ADAL" clId="{776099CA-CBE0-4F40-AF7B-1F74C7762660}" dt="2024-07-18T09:19:19.071" v="797" actId="13926"/>
        <pc:sldMkLst>
          <pc:docMk/>
          <pc:sldMk cId="83072491" sldId="345"/>
        </pc:sldMkLst>
        <pc:spChg chg="mod">
          <ac:chgData name="Charlotte Talbot" userId="dfbfa316-b451-414b-9f4b-5b358dabf3b4" providerId="ADAL" clId="{776099CA-CBE0-4F40-AF7B-1F74C7762660}" dt="2024-07-18T09:19:19.071" v="797" actId="13926"/>
          <ac:spMkLst>
            <pc:docMk/>
            <pc:sldMk cId="83072491" sldId="345"/>
            <ac:spMk id="25" creationId="{D4E9C69D-75ED-E04B-ACBB-3BC4F8804C9F}"/>
          </ac:spMkLst>
        </pc:spChg>
      </pc:sldChg>
      <pc:sldChg chg="addSp delSp modSp mod">
        <pc:chgData name="Charlotte Talbot" userId="dfbfa316-b451-414b-9f4b-5b358dabf3b4" providerId="ADAL" clId="{776099CA-CBE0-4F40-AF7B-1F74C7762660}" dt="2024-07-22T10:39:40.317" v="836" actId="20577"/>
        <pc:sldMkLst>
          <pc:docMk/>
          <pc:sldMk cId="3594783597" sldId="346"/>
        </pc:sldMkLst>
        <pc:spChg chg="mod">
          <ac:chgData name="Charlotte Talbot" userId="dfbfa316-b451-414b-9f4b-5b358dabf3b4" providerId="ADAL" clId="{776099CA-CBE0-4F40-AF7B-1F74C7762660}" dt="2024-07-22T10:39:40.317" v="836" actId="20577"/>
          <ac:spMkLst>
            <pc:docMk/>
            <pc:sldMk cId="3594783597" sldId="346"/>
            <ac:spMk id="2" creationId="{8678F21D-E61C-5A4D-BE89-7236AA365AB5}"/>
          </ac:spMkLst>
        </pc:spChg>
        <pc:spChg chg="mod">
          <ac:chgData name="Charlotte Talbot" userId="dfbfa316-b451-414b-9f4b-5b358dabf3b4" providerId="ADAL" clId="{776099CA-CBE0-4F40-AF7B-1F74C7762660}" dt="2024-06-25T09:13:42.664" v="124" actId="1076"/>
          <ac:spMkLst>
            <pc:docMk/>
            <pc:sldMk cId="3594783597" sldId="346"/>
            <ac:spMk id="9" creationId="{942076CE-F51B-CA48-A2DD-DA2C84BB3E74}"/>
          </ac:spMkLst>
        </pc:spChg>
        <pc:spChg chg="mod">
          <ac:chgData name="Charlotte Talbot" userId="dfbfa316-b451-414b-9f4b-5b358dabf3b4" providerId="ADAL" clId="{776099CA-CBE0-4F40-AF7B-1F74C7762660}" dt="2024-06-25T09:13:39.247" v="123" actId="1076"/>
          <ac:spMkLst>
            <pc:docMk/>
            <pc:sldMk cId="3594783597" sldId="346"/>
            <ac:spMk id="10" creationId="{98BDD91F-7750-F945-A292-1F80EF806E44}"/>
          </ac:spMkLst>
        </pc:spChg>
        <pc:picChg chg="add mod">
          <ac:chgData name="Charlotte Talbot" userId="dfbfa316-b451-414b-9f4b-5b358dabf3b4" providerId="ADAL" clId="{776099CA-CBE0-4F40-AF7B-1F74C7762660}" dt="2024-06-25T09:13:48.514" v="127" actId="1076"/>
          <ac:picMkLst>
            <pc:docMk/>
            <pc:sldMk cId="3594783597" sldId="346"/>
            <ac:picMk id="3" creationId="{B29EF130-70AD-9D63-210F-B85BECCA884C}"/>
          </ac:picMkLst>
        </pc:picChg>
        <pc:picChg chg="add del">
          <ac:chgData name="Charlotte Talbot" userId="dfbfa316-b451-414b-9f4b-5b358dabf3b4" providerId="ADAL" clId="{776099CA-CBE0-4F40-AF7B-1F74C7762660}" dt="2024-06-25T09:02:07.172" v="88" actId="478"/>
          <ac:picMkLst>
            <pc:docMk/>
            <pc:sldMk cId="3594783597" sldId="346"/>
            <ac:picMk id="1026" creationId="{E66B591E-57A4-BA8F-7992-EEB1646A62EA}"/>
          </ac:picMkLst>
        </pc:picChg>
        <pc:picChg chg="add del">
          <ac:chgData name="Charlotte Talbot" userId="dfbfa316-b451-414b-9f4b-5b358dabf3b4" providerId="ADAL" clId="{776099CA-CBE0-4F40-AF7B-1F74C7762660}" dt="2024-06-25T09:10:04.130" v="97" actId="478"/>
          <ac:picMkLst>
            <pc:docMk/>
            <pc:sldMk cId="3594783597" sldId="346"/>
            <ac:picMk id="1028" creationId="{3D9E38C8-A140-E204-6577-8AA8198F47C9}"/>
          </ac:picMkLst>
        </pc:picChg>
        <pc:picChg chg="mod">
          <ac:chgData name="Charlotte Talbot" userId="dfbfa316-b451-414b-9f4b-5b358dabf3b4" providerId="ADAL" clId="{776099CA-CBE0-4F40-AF7B-1F74C7762660}" dt="2024-07-04T09:38:29.411" v="780"/>
          <ac:picMkLst>
            <pc:docMk/>
            <pc:sldMk cId="3594783597" sldId="346"/>
            <ac:picMk id="1028" creationId="{FCC0AA24-E43C-871A-A0C4-C6C5931E5702}"/>
          </ac:picMkLst>
        </pc:picChg>
      </pc:sldChg>
      <pc:sldChg chg="modSp mod">
        <pc:chgData name="Charlotte Talbot" userId="dfbfa316-b451-414b-9f4b-5b358dabf3b4" providerId="ADAL" clId="{776099CA-CBE0-4F40-AF7B-1F74C7762660}" dt="2024-07-24T07:38:58.787" v="863" actId="20577"/>
        <pc:sldMkLst>
          <pc:docMk/>
          <pc:sldMk cId="2045671985" sldId="347"/>
        </pc:sldMkLst>
        <pc:spChg chg="mod">
          <ac:chgData name="Charlotte Talbot" userId="dfbfa316-b451-414b-9f4b-5b358dabf3b4" providerId="ADAL" clId="{776099CA-CBE0-4F40-AF7B-1F74C7762660}" dt="2024-07-22T10:46:17.591" v="837" actId="13926"/>
          <ac:spMkLst>
            <pc:docMk/>
            <pc:sldMk cId="2045671985" sldId="347"/>
            <ac:spMk id="4" creationId="{84C7B142-5BD4-C74C-8E39-291408F08095}"/>
          </ac:spMkLst>
        </pc:spChg>
        <pc:spChg chg="mod">
          <ac:chgData name="Charlotte Talbot" userId="dfbfa316-b451-414b-9f4b-5b358dabf3b4" providerId="ADAL" clId="{776099CA-CBE0-4F40-AF7B-1F74C7762660}" dt="2024-07-24T07:38:58.787" v="863" actId="20577"/>
          <ac:spMkLst>
            <pc:docMk/>
            <pc:sldMk cId="2045671985" sldId="347"/>
            <ac:spMk id="5" creationId="{94194D7D-8AFC-5144-9A65-881ABF47AFA5}"/>
          </ac:spMkLst>
        </pc:spChg>
      </pc:sldChg>
      <pc:sldChg chg="modSp mod">
        <pc:chgData name="Charlotte Talbot" userId="dfbfa316-b451-414b-9f4b-5b358dabf3b4" providerId="ADAL" clId="{776099CA-CBE0-4F40-AF7B-1F74C7762660}" dt="2024-07-24T07:38:07.542" v="849" actId="20577"/>
        <pc:sldMkLst>
          <pc:docMk/>
          <pc:sldMk cId="1468265701" sldId="349"/>
        </pc:sldMkLst>
        <pc:spChg chg="mod">
          <ac:chgData name="Charlotte Talbot" userId="dfbfa316-b451-414b-9f4b-5b358dabf3b4" providerId="ADAL" clId="{776099CA-CBE0-4F40-AF7B-1F74C7762660}" dt="2024-07-24T07:34:20.039" v="839" actId="13926"/>
          <ac:spMkLst>
            <pc:docMk/>
            <pc:sldMk cId="1468265701" sldId="349"/>
            <ac:spMk id="7" creationId="{E3A70D58-DF61-D8CA-D54B-0C96F36E75DE}"/>
          </ac:spMkLst>
        </pc:spChg>
        <pc:spChg chg="mod">
          <ac:chgData name="Charlotte Talbot" userId="dfbfa316-b451-414b-9f4b-5b358dabf3b4" providerId="ADAL" clId="{776099CA-CBE0-4F40-AF7B-1F74C7762660}" dt="2024-07-17T12:19:22.481" v="790" actId="13926"/>
          <ac:spMkLst>
            <pc:docMk/>
            <pc:sldMk cId="1468265701" sldId="349"/>
            <ac:spMk id="8" creationId="{B257C4E3-9AB8-499B-49A7-D9C78A8BD8D8}"/>
          </ac:spMkLst>
        </pc:spChg>
        <pc:spChg chg="mod">
          <ac:chgData name="Charlotte Talbot" userId="dfbfa316-b451-414b-9f4b-5b358dabf3b4" providerId="ADAL" clId="{776099CA-CBE0-4F40-AF7B-1F74C7762660}" dt="2024-07-24T07:38:07.542" v="849" actId="20577"/>
          <ac:spMkLst>
            <pc:docMk/>
            <pc:sldMk cId="1468265701" sldId="349"/>
            <ac:spMk id="9" creationId="{98D5F2A8-026A-EF54-A1D8-11AACEF1B52B}"/>
          </ac:spMkLst>
        </pc:spChg>
      </pc:sldChg>
      <pc:sldChg chg="addSp delSp modSp new del mod modShow">
        <pc:chgData name="Charlotte Talbot" userId="dfbfa316-b451-414b-9f4b-5b358dabf3b4" providerId="ADAL" clId="{776099CA-CBE0-4F40-AF7B-1F74C7762660}" dt="2024-07-31T06:13:23.816" v="884" actId="2696"/>
        <pc:sldMkLst>
          <pc:docMk/>
          <pc:sldMk cId="134839612" sldId="350"/>
        </pc:sldMkLst>
        <pc:spChg chg="del">
          <ac:chgData name="Charlotte Talbot" userId="dfbfa316-b451-414b-9f4b-5b358dabf3b4" providerId="ADAL" clId="{776099CA-CBE0-4F40-AF7B-1F74C7762660}" dt="2024-07-31T06:11:01.962" v="874" actId="478"/>
          <ac:spMkLst>
            <pc:docMk/>
            <pc:sldMk cId="134839612" sldId="350"/>
            <ac:spMk id="2" creationId="{5E66EB67-AD80-2E1B-A529-EBFB469ED287}"/>
          </ac:spMkLst>
        </pc:spChg>
        <pc:spChg chg="del">
          <ac:chgData name="Charlotte Talbot" userId="dfbfa316-b451-414b-9f4b-5b358dabf3b4" providerId="ADAL" clId="{776099CA-CBE0-4F40-AF7B-1F74C7762660}" dt="2024-07-31T06:11:00.095" v="873" actId="478"/>
          <ac:spMkLst>
            <pc:docMk/>
            <pc:sldMk cId="134839612" sldId="350"/>
            <ac:spMk id="3" creationId="{18020890-2881-DB87-EF92-E94A8953B549}"/>
          </ac:spMkLst>
        </pc:spChg>
        <pc:spChg chg="add mod">
          <ac:chgData name="Charlotte Talbot" userId="dfbfa316-b451-414b-9f4b-5b358dabf3b4" providerId="ADAL" clId="{776099CA-CBE0-4F40-AF7B-1F74C7762660}" dt="2024-07-31T06:11:24.047" v="879" actId="1076"/>
          <ac:spMkLst>
            <pc:docMk/>
            <pc:sldMk cId="134839612" sldId="350"/>
            <ac:spMk id="5" creationId="{37353270-0D6A-CAC3-B979-97A78E7BE6E5}"/>
          </ac:spMkLst>
        </pc:spChg>
        <pc:picChg chg="add mod">
          <ac:chgData name="Charlotte Talbot" userId="dfbfa316-b451-414b-9f4b-5b358dabf3b4" providerId="ADAL" clId="{776099CA-CBE0-4F40-AF7B-1F74C7762660}" dt="2024-07-31T06:11:38.544" v="882" actId="1076"/>
          <ac:picMkLst>
            <pc:docMk/>
            <pc:sldMk cId="134839612" sldId="350"/>
            <ac:picMk id="6" creationId="{5B0002BE-6626-0387-690F-02EACB03C238}"/>
          </ac:picMkLst>
        </pc:picChg>
      </pc:sldChg>
    </pc:docChg>
  </pc:docChgLst>
  <pc:docChgLst>
    <pc:chgData name="Tracey Rogers" userId="S::tracey.rogers@abbeyfarmet.org.uk::e4f79c84-bd35-41cc-bca7-5e171a5579bb" providerId="AD" clId="Web-{4208BBF9-F90D-1E76-B77D-F0D0D91B7B80}"/>
    <pc:docChg chg="modSld">
      <pc:chgData name="Tracey Rogers" userId="S::tracey.rogers@abbeyfarmet.org.uk::e4f79c84-bd35-41cc-bca7-5e171a5579bb" providerId="AD" clId="Web-{4208BBF9-F90D-1E76-B77D-F0D0D91B7B80}" dt="2024-06-26T09:17:39.286" v="318" actId="20577"/>
      <pc:docMkLst>
        <pc:docMk/>
      </pc:docMkLst>
      <pc:sldChg chg="modSp">
        <pc:chgData name="Tracey Rogers" userId="S::tracey.rogers@abbeyfarmet.org.uk::e4f79c84-bd35-41cc-bca7-5e171a5579bb" providerId="AD" clId="Web-{4208BBF9-F90D-1E76-B77D-F0D0D91B7B80}" dt="2024-06-26T09:17:39.286" v="318" actId="20577"/>
        <pc:sldMkLst>
          <pc:docMk/>
          <pc:sldMk cId="4174898726" sldId="257"/>
        </pc:sldMkLst>
        <pc:spChg chg="mod">
          <ac:chgData name="Tracey Rogers" userId="S::tracey.rogers@abbeyfarmet.org.uk::e4f79c84-bd35-41cc-bca7-5e171a5579bb" providerId="AD" clId="Web-{4208BBF9-F90D-1E76-B77D-F0D0D91B7B80}" dt="2024-06-26T09:17:39.286" v="318" actId="20577"/>
          <ac:spMkLst>
            <pc:docMk/>
            <pc:sldMk cId="4174898726" sldId="257"/>
            <ac:spMk id="9" creationId="{2ECD262B-C68A-0945-9404-FAED5D9EF916}"/>
          </ac:spMkLst>
        </pc:spChg>
        <pc:spChg chg="mod">
          <ac:chgData name="Tracey Rogers" userId="S::tracey.rogers@abbeyfarmet.org.uk::e4f79c84-bd35-41cc-bca7-5e171a5579bb" providerId="AD" clId="Web-{4208BBF9-F90D-1E76-B77D-F0D0D91B7B80}" dt="2024-06-26T09:12:00.515" v="178" actId="20577"/>
          <ac:spMkLst>
            <pc:docMk/>
            <pc:sldMk cId="4174898726" sldId="257"/>
            <ac:spMk id="14" creationId="{E173B2F9-2826-9B40-93F0-5E91034598ED}"/>
          </ac:spMkLst>
        </pc:spChg>
        <pc:spChg chg="mod">
          <ac:chgData name="Tracey Rogers" userId="S::tracey.rogers@abbeyfarmet.org.uk::e4f79c84-bd35-41cc-bca7-5e171a5579bb" providerId="AD" clId="Web-{4208BBF9-F90D-1E76-B77D-F0D0D91B7B80}" dt="2024-06-26T09:11:08.996" v="164" actId="14100"/>
          <ac:spMkLst>
            <pc:docMk/>
            <pc:sldMk cId="4174898726" sldId="257"/>
            <ac:spMk id="27" creationId="{8E36B5D0-70DC-4349-83BD-D49BF5C7FC9B}"/>
          </ac:spMkLst>
        </pc:spChg>
        <pc:spChg chg="mod">
          <ac:chgData name="Tracey Rogers" userId="S::tracey.rogers@abbeyfarmet.org.uk::e4f79c84-bd35-41cc-bca7-5e171a5579bb" providerId="AD" clId="Web-{4208BBF9-F90D-1E76-B77D-F0D0D91B7B80}" dt="2024-06-26T09:14:55.854" v="217" actId="20577"/>
          <ac:spMkLst>
            <pc:docMk/>
            <pc:sldMk cId="4174898726" sldId="257"/>
            <ac:spMk id="28" creationId="{E5CC25E7-404F-094C-81E0-DDF7AF356558}"/>
          </ac:spMkLst>
        </pc:spChg>
      </pc:sldChg>
    </pc:docChg>
  </pc:docChgLst>
  <pc:docChgLst>
    <pc:chgData name="Laura Bazell" userId="8be52099-def8-4fe3-8daf-565730aab7ac" providerId="ADAL" clId="{43913083-26DF-F448-ACC4-4291248A445B}"/>
    <pc:docChg chg="modSld">
      <pc:chgData name="Laura Bazell" userId="8be52099-def8-4fe3-8daf-565730aab7ac" providerId="ADAL" clId="{43913083-26DF-F448-ACC4-4291248A445B}" dt="2023-06-14T11:11:52.921" v="0" actId="1076"/>
      <pc:docMkLst>
        <pc:docMk/>
      </pc:docMkLst>
      <pc:sldChg chg="modSp mod">
        <pc:chgData name="Laura Bazell" userId="8be52099-def8-4fe3-8daf-565730aab7ac" providerId="ADAL" clId="{43913083-26DF-F448-ACC4-4291248A445B}" dt="2023-06-14T11:11:52.921" v="0" actId="1076"/>
        <pc:sldMkLst>
          <pc:docMk/>
          <pc:sldMk cId="3609397336" sldId="265"/>
        </pc:sldMkLst>
        <pc:picChg chg="mod">
          <ac:chgData name="Laura Bazell" userId="8be52099-def8-4fe3-8daf-565730aab7ac" providerId="ADAL" clId="{43913083-26DF-F448-ACC4-4291248A445B}" dt="2023-06-14T11:11:52.921" v="0" actId="1076"/>
          <ac:picMkLst>
            <pc:docMk/>
            <pc:sldMk cId="3609397336" sldId="265"/>
            <ac:picMk id="3" creationId="{35CD8D1F-CEB0-6346-AC5D-A7E55B434544}"/>
          </ac:picMkLst>
        </pc:picChg>
      </pc:sldChg>
    </pc:docChg>
  </pc:docChgLst>
  <pc:docChgLst>
    <pc:chgData name="Tracey Rogers" userId="S::tracey.rogers@abbeyfarmet.org.uk::e4f79c84-bd35-41cc-bca7-5e171a5579bb" providerId="AD" clId="Web-{164C7C9A-44C4-46E7-36A3-31C36D0CD159}"/>
    <pc:docChg chg="modSld">
      <pc:chgData name="Tracey Rogers" userId="S::tracey.rogers@abbeyfarmet.org.uk::e4f79c84-bd35-41cc-bca7-5e171a5579bb" providerId="AD" clId="Web-{164C7C9A-44C4-46E7-36A3-31C36D0CD159}" dt="2024-07-02T17:58:58.791" v="10" actId="20577"/>
      <pc:docMkLst>
        <pc:docMk/>
      </pc:docMkLst>
      <pc:sldChg chg="modSp">
        <pc:chgData name="Tracey Rogers" userId="S::tracey.rogers@abbeyfarmet.org.uk::e4f79c84-bd35-41cc-bca7-5e171a5579bb" providerId="AD" clId="Web-{164C7C9A-44C4-46E7-36A3-31C36D0CD159}" dt="2024-07-02T17:58:39.540" v="8" actId="20577"/>
        <pc:sldMkLst>
          <pc:docMk/>
          <pc:sldMk cId="4174898726" sldId="257"/>
        </pc:sldMkLst>
        <pc:spChg chg="mod">
          <ac:chgData name="Tracey Rogers" userId="S::tracey.rogers@abbeyfarmet.org.uk::e4f79c84-bd35-41cc-bca7-5e171a5579bb" providerId="AD" clId="Web-{164C7C9A-44C4-46E7-36A3-31C36D0CD159}" dt="2024-07-02T17:58:39.540" v="8" actId="20577"/>
          <ac:spMkLst>
            <pc:docMk/>
            <pc:sldMk cId="4174898726" sldId="257"/>
            <ac:spMk id="14" creationId="{E173B2F9-2826-9B40-93F0-5E91034598ED}"/>
          </ac:spMkLst>
        </pc:spChg>
        <pc:spChg chg="mod">
          <ac:chgData name="Tracey Rogers" userId="S::tracey.rogers@abbeyfarmet.org.uk::e4f79c84-bd35-41cc-bca7-5e171a5579bb" providerId="AD" clId="Web-{164C7C9A-44C4-46E7-36A3-31C36D0CD159}" dt="2024-07-02T17:58:12.335" v="4" actId="20577"/>
          <ac:spMkLst>
            <pc:docMk/>
            <pc:sldMk cId="4174898726" sldId="257"/>
            <ac:spMk id="27" creationId="{8E36B5D0-70DC-4349-83BD-D49BF5C7FC9B}"/>
          </ac:spMkLst>
        </pc:spChg>
      </pc:sldChg>
      <pc:sldChg chg="modSp">
        <pc:chgData name="Tracey Rogers" userId="S::tracey.rogers@abbeyfarmet.org.uk::e4f79c84-bd35-41cc-bca7-5e171a5579bb" providerId="AD" clId="Web-{164C7C9A-44C4-46E7-36A3-31C36D0CD159}" dt="2024-07-02T17:58:58.791" v="10" actId="20577"/>
        <pc:sldMkLst>
          <pc:docMk/>
          <pc:sldMk cId="2729544084" sldId="330"/>
        </pc:sldMkLst>
        <pc:spChg chg="mod">
          <ac:chgData name="Tracey Rogers" userId="S::tracey.rogers@abbeyfarmet.org.uk::e4f79c84-bd35-41cc-bca7-5e171a5579bb" providerId="AD" clId="Web-{164C7C9A-44C4-46E7-36A3-31C36D0CD159}" dt="2024-07-02T17:58:58.791" v="10" actId="20577"/>
          <ac:spMkLst>
            <pc:docMk/>
            <pc:sldMk cId="2729544084" sldId="330"/>
            <ac:spMk id="27" creationId="{8E36B5D0-70DC-4349-83BD-D49BF5C7FC9B}"/>
          </ac:spMkLst>
        </pc:spChg>
      </pc:sldChg>
    </pc:docChg>
  </pc:docChgLst>
  <pc:docChgLst>
    <pc:chgData name="Charlotte Talbot" userId="dfbfa316-b451-414b-9f4b-5b358dabf3b4" providerId="ADAL" clId="{C982D6A8-FD43-7D4D-ABE7-1CE34A8E9490}"/>
    <pc:docChg chg="modSld">
      <pc:chgData name="Charlotte Talbot" userId="dfbfa316-b451-414b-9f4b-5b358dabf3b4" providerId="ADAL" clId="{C982D6A8-FD43-7D4D-ABE7-1CE34A8E9490}" dt="2023-09-25T10:50:09.659" v="26" actId="14100"/>
      <pc:docMkLst>
        <pc:docMk/>
      </pc:docMkLst>
      <pc:sldChg chg="addSp delSp modSp mod">
        <pc:chgData name="Charlotte Talbot" userId="dfbfa316-b451-414b-9f4b-5b358dabf3b4" providerId="ADAL" clId="{C982D6A8-FD43-7D4D-ABE7-1CE34A8E9490}" dt="2023-09-25T10:50:09.659" v="26" actId="14100"/>
        <pc:sldMkLst>
          <pc:docMk/>
          <pc:sldMk cId="975769030" sldId="256"/>
        </pc:sldMkLst>
        <pc:spChg chg="add mod">
          <ac:chgData name="Charlotte Talbot" userId="dfbfa316-b451-414b-9f4b-5b358dabf3b4" providerId="ADAL" clId="{C982D6A8-FD43-7D4D-ABE7-1CE34A8E9490}" dt="2023-09-25T10:50:09.659" v="26" actId="14100"/>
          <ac:spMkLst>
            <pc:docMk/>
            <pc:sldMk cId="975769030" sldId="256"/>
            <ac:spMk id="3" creationId="{70CDBA8A-584B-9FBE-4D41-4A9709DA48B2}"/>
          </ac:spMkLst>
        </pc:spChg>
        <pc:spChg chg="mod">
          <ac:chgData name="Charlotte Talbot" userId="dfbfa316-b451-414b-9f4b-5b358dabf3b4" providerId="ADAL" clId="{C982D6A8-FD43-7D4D-ABE7-1CE34A8E9490}" dt="2023-09-25T10:42:43.397" v="2" actId="255"/>
          <ac:spMkLst>
            <pc:docMk/>
            <pc:sldMk cId="975769030" sldId="256"/>
            <ac:spMk id="5" creationId="{CF3912E9-FDFE-2540-9AE8-876518807F8F}"/>
          </ac:spMkLst>
        </pc:spChg>
        <pc:spChg chg="mod">
          <ac:chgData name="Charlotte Talbot" userId="dfbfa316-b451-414b-9f4b-5b358dabf3b4" providerId="ADAL" clId="{C982D6A8-FD43-7D4D-ABE7-1CE34A8E9490}" dt="2023-09-25T10:43:59.101" v="17"/>
          <ac:spMkLst>
            <pc:docMk/>
            <pc:sldMk cId="975769030" sldId="256"/>
            <ac:spMk id="13" creationId="{043DF263-8810-1248-ACB4-25A11446E2B6}"/>
          </ac:spMkLst>
        </pc:spChg>
        <pc:spChg chg="del mod">
          <ac:chgData name="Charlotte Talbot" userId="dfbfa316-b451-414b-9f4b-5b358dabf3b4" providerId="ADAL" clId="{C982D6A8-FD43-7D4D-ABE7-1CE34A8E9490}" dt="2023-09-25T10:49:51.974" v="22"/>
          <ac:spMkLst>
            <pc:docMk/>
            <pc:sldMk cId="975769030" sldId="256"/>
            <ac:spMk id="17" creationId="{41A86131-510F-2144-BF86-B2948D9C7A8B}"/>
          </ac:spMkLst>
        </pc:spChg>
        <pc:spChg chg="mod">
          <ac:chgData name="Charlotte Talbot" userId="dfbfa316-b451-414b-9f4b-5b358dabf3b4" providerId="ADAL" clId="{C982D6A8-FD43-7D4D-ABE7-1CE34A8E9490}" dt="2023-09-25T10:43:21.945" v="10" actId="14100"/>
          <ac:spMkLst>
            <pc:docMk/>
            <pc:sldMk cId="975769030" sldId="256"/>
            <ac:spMk id="19" creationId="{23FEE3B7-4F4E-AD49-8316-461E4BE6483A}"/>
          </ac:spMkLst>
        </pc:spChg>
        <pc:spChg chg="mod">
          <ac:chgData name="Charlotte Talbot" userId="dfbfa316-b451-414b-9f4b-5b358dabf3b4" providerId="ADAL" clId="{C982D6A8-FD43-7D4D-ABE7-1CE34A8E9490}" dt="2023-09-25T10:43:26.058" v="11" actId="1076"/>
          <ac:spMkLst>
            <pc:docMk/>
            <pc:sldMk cId="975769030" sldId="256"/>
            <ac:spMk id="22" creationId="{0B265071-BFA9-7944-95B7-D12C571D4CFC}"/>
          </ac:spMkLst>
        </pc:spChg>
        <pc:spChg chg="mod">
          <ac:chgData name="Charlotte Talbot" userId="dfbfa316-b451-414b-9f4b-5b358dabf3b4" providerId="ADAL" clId="{C982D6A8-FD43-7D4D-ABE7-1CE34A8E9490}" dt="2023-09-25T10:43:48.314" v="15" actId="1076"/>
          <ac:spMkLst>
            <pc:docMk/>
            <pc:sldMk cId="975769030" sldId="256"/>
            <ac:spMk id="24" creationId="{B0058784-B59D-754F-8B44-E5927B1B9FD5}"/>
          </ac:spMkLst>
        </pc:spChg>
      </pc:sldChg>
    </pc:docChg>
  </pc:docChgLst>
  <pc:docChgLst>
    <pc:chgData name="Laura Bazell" userId="8be52099-def8-4fe3-8daf-565730aab7ac" providerId="ADAL" clId="{A12F35C5-6FC0-5049-BC54-594E1085A68A}"/>
    <pc:docChg chg="undo custSel addSld delSld modSld">
      <pc:chgData name="Laura Bazell" userId="8be52099-def8-4fe3-8daf-565730aab7ac" providerId="ADAL" clId="{A12F35C5-6FC0-5049-BC54-594E1085A68A}" dt="2024-06-26T07:34:28.180" v="2386" actId="14100"/>
      <pc:docMkLst>
        <pc:docMk/>
      </pc:docMkLst>
      <pc:sldChg chg="addSp delSp modSp mod">
        <pc:chgData name="Laura Bazell" userId="8be52099-def8-4fe3-8daf-565730aab7ac" providerId="ADAL" clId="{A12F35C5-6FC0-5049-BC54-594E1085A68A}" dt="2024-06-26T07:34:28.180" v="2386" actId="14100"/>
        <pc:sldMkLst>
          <pc:docMk/>
          <pc:sldMk cId="975769030" sldId="256"/>
        </pc:sldMkLst>
        <pc:spChg chg="del">
          <ac:chgData name="Laura Bazell" userId="8be52099-def8-4fe3-8daf-565730aab7ac" providerId="ADAL" clId="{A12F35C5-6FC0-5049-BC54-594E1085A68A}" dt="2024-06-26T07:29:26.080" v="2080" actId="478"/>
          <ac:spMkLst>
            <pc:docMk/>
            <pc:sldMk cId="975769030" sldId="256"/>
            <ac:spMk id="2" creationId="{E72C6C82-DD0D-6E52-B6B9-6F50877958BC}"/>
          </ac:spMkLst>
        </pc:spChg>
        <pc:spChg chg="del">
          <ac:chgData name="Laura Bazell" userId="8be52099-def8-4fe3-8daf-565730aab7ac" providerId="ADAL" clId="{A12F35C5-6FC0-5049-BC54-594E1085A68A}" dt="2024-06-26T07:29:17.315" v="2075" actId="478"/>
          <ac:spMkLst>
            <pc:docMk/>
            <pc:sldMk cId="975769030" sldId="256"/>
            <ac:spMk id="3" creationId="{70CDBA8A-584B-9FBE-4D41-4A9709DA48B2}"/>
          </ac:spMkLst>
        </pc:spChg>
        <pc:spChg chg="del">
          <ac:chgData name="Laura Bazell" userId="8be52099-def8-4fe3-8daf-565730aab7ac" providerId="ADAL" clId="{A12F35C5-6FC0-5049-BC54-594E1085A68A}" dt="2024-06-26T07:29:06.820" v="2070" actId="478"/>
          <ac:spMkLst>
            <pc:docMk/>
            <pc:sldMk cId="975769030" sldId="256"/>
            <ac:spMk id="4" creationId="{E845E902-F5B4-B64A-9AE5-D1C33D72F3D1}"/>
          </ac:spMkLst>
        </pc:spChg>
        <pc:spChg chg="del mod">
          <ac:chgData name="Laura Bazell" userId="8be52099-def8-4fe3-8daf-565730aab7ac" providerId="ADAL" clId="{A12F35C5-6FC0-5049-BC54-594E1085A68A}" dt="2024-06-26T07:29:05.054" v="2069" actId="478"/>
          <ac:spMkLst>
            <pc:docMk/>
            <pc:sldMk cId="975769030" sldId="256"/>
            <ac:spMk id="5" creationId="{CF3912E9-FDFE-2540-9AE8-876518807F8F}"/>
          </ac:spMkLst>
        </pc:spChg>
        <pc:spChg chg="del">
          <ac:chgData name="Laura Bazell" userId="8be52099-def8-4fe3-8daf-565730aab7ac" providerId="ADAL" clId="{A12F35C5-6FC0-5049-BC54-594E1085A68A}" dt="2024-06-26T07:29:25.060" v="2079" actId="478"/>
          <ac:spMkLst>
            <pc:docMk/>
            <pc:sldMk cId="975769030" sldId="256"/>
            <ac:spMk id="6" creationId="{811F587A-E9C9-8249-4A2B-923DAA50038F}"/>
          </ac:spMkLst>
        </pc:spChg>
        <pc:spChg chg="del">
          <ac:chgData name="Laura Bazell" userId="8be52099-def8-4fe3-8daf-565730aab7ac" providerId="ADAL" clId="{A12F35C5-6FC0-5049-BC54-594E1085A68A}" dt="2024-06-26T07:29:15.453" v="2074" actId="478"/>
          <ac:spMkLst>
            <pc:docMk/>
            <pc:sldMk cId="975769030" sldId="256"/>
            <ac:spMk id="12" creationId="{FBB89C8F-873B-5A48-9CE8-262147EFC5A1}"/>
          </ac:spMkLst>
        </pc:spChg>
        <pc:spChg chg="del">
          <ac:chgData name="Laura Bazell" userId="8be52099-def8-4fe3-8daf-565730aab7ac" providerId="ADAL" clId="{A12F35C5-6FC0-5049-BC54-594E1085A68A}" dt="2024-06-26T07:29:14.245" v="2073" actId="478"/>
          <ac:spMkLst>
            <pc:docMk/>
            <pc:sldMk cId="975769030" sldId="256"/>
            <ac:spMk id="13" creationId="{043DF263-8810-1248-ACB4-25A11446E2B6}"/>
          </ac:spMkLst>
        </pc:spChg>
        <pc:spChg chg="del">
          <ac:chgData name="Laura Bazell" userId="8be52099-def8-4fe3-8daf-565730aab7ac" providerId="ADAL" clId="{A12F35C5-6FC0-5049-BC54-594E1085A68A}" dt="2024-06-26T07:29:19.400" v="2076" actId="478"/>
          <ac:spMkLst>
            <pc:docMk/>
            <pc:sldMk cId="975769030" sldId="256"/>
            <ac:spMk id="14" creationId="{CDB61BF2-9A21-C24F-9087-126C6E56B863}"/>
          </ac:spMkLst>
        </pc:spChg>
        <pc:spChg chg="mod">
          <ac:chgData name="Laura Bazell" userId="8be52099-def8-4fe3-8daf-565730aab7ac" providerId="ADAL" clId="{A12F35C5-6FC0-5049-BC54-594E1085A68A}" dt="2024-06-26T07:30:24.548" v="2222" actId="13926"/>
          <ac:spMkLst>
            <pc:docMk/>
            <pc:sldMk cId="975769030" sldId="256"/>
            <ac:spMk id="18" creationId="{94400AC7-A391-1749-A100-3F289D27E917}"/>
          </ac:spMkLst>
        </pc:spChg>
        <pc:spChg chg="del">
          <ac:chgData name="Laura Bazell" userId="8be52099-def8-4fe3-8daf-565730aab7ac" providerId="ADAL" clId="{A12F35C5-6FC0-5049-BC54-594E1085A68A}" dt="2024-06-26T07:29:08.972" v="2071" actId="478"/>
          <ac:spMkLst>
            <pc:docMk/>
            <pc:sldMk cId="975769030" sldId="256"/>
            <ac:spMk id="19" creationId="{23FEE3B7-4F4E-AD49-8316-461E4BE6483A}"/>
          </ac:spMkLst>
        </pc:spChg>
        <pc:spChg chg="del">
          <ac:chgData name="Laura Bazell" userId="8be52099-def8-4fe3-8daf-565730aab7ac" providerId="ADAL" clId="{A12F35C5-6FC0-5049-BC54-594E1085A68A}" dt="2024-06-26T07:29:11.636" v="2072" actId="478"/>
          <ac:spMkLst>
            <pc:docMk/>
            <pc:sldMk cId="975769030" sldId="256"/>
            <ac:spMk id="22" creationId="{0B265071-BFA9-7944-95B7-D12C571D4CFC}"/>
          </ac:spMkLst>
        </pc:spChg>
        <pc:spChg chg="del">
          <ac:chgData name="Laura Bazell" userId="8be52099-def8-4fe3-8daf-565730aab7ac" providerId="ADAL" clId="{A12F35C5-6FC0-5049-BC54-594E1085A68A}" dt="2024-06-26T07:29:23.037" v="2078" actId="478"/>
          <ac:spMkLst>
            <pc:docMk/>
            <pc:sldMk cId="975769030" sldId="256"/>
            <ac:spMk id="23" creationId="{9ED45994-5D41-D244-95EA-39FA7A256BBD}"/>
          </ac:spMkLst>
        </pc:spChg>
        <pc:spChg chg="del">
          <ac:chgData name="Laura Bazell" userId="8be52099-def8-4fe3-8daf-565730aab7ac" providerId="ADAL" clId="{A12F35C5-6FC0-5049-BC54-594E1085A68A}" dt="2024-06-26T07:29:21.207" v="2077" actId="478"/>
          <ac:spMkLst>
            <pc:docMk/>
            <pc:sldMk cId="975769030" sldId="256"/>
            <ac:spMk id="24" creationId="{B0058784-B59D-754F-8B44-E5927B1B9FD5}"/>
          </ac:spMkLst>
        </pc:spChg>
        <pc:picChg chg="add del mod">
          <ac:chgData name="Laura Bazell" userId="8be52099-def8-4fe3-8daf-565730aab7ac" providerId="ADAL" clId="{A12F35C5-6FC0-5049-BC54-594E1085A68A}" dt="2024-06-26T07:33:38.461" v="2382" actId="478"/>
          <ac:picMkLst>
            <pc:docMk/>
            <pc:sldMk cId="975769030" sldId="256"/>
            <ac:picMk id="7" creationId="{1323CE0B-BE95-6C60-57D5-E2522E16A292}"/>
          </ac:picMkLst>
        </pc:picChg>
        <pc:picChg chg="add mod">
          <ac:chgData name="Laura Bazell" userId="8be52099-def8-4fe3-8daf-565730aab7ac" providerId="ADAL" clId="{A12F35C5-6FC0-5049-BC54-594E1085A68A}" dt="2024-06-26T07:32:48.492" v="2378" actId="14100"/>
          <ac:picMkLst>
            <pc:docMk/>
            <pc:sldMk cId="975769030" sldId="256"/>
            <ac:picMk id="2050" creationId="{9701E021-CA6A-2CB8-55AC-06616DCCD654}"/>
          </ac:picMkLst>
        </pc:picChg>
        <pc:picChg chg="add mod">
          <ac:chgData name="Laura Bazell" userId="8be52099-def8-4fe3-8daf-565730aab7ac" providerId="ADAL" clId="{A12F35C5-6FC0-5049-BC54-594E1085A68A}" dt="2024-06-26T07:33:40.271" v="2383" actId="1076"/>
          <ac:picMkLst>
            <pc:docMk/>
            <pc:sldMk cId="975769030" sldId="256"/>
            <ac:picMk id="2052" creationId="{A2C6F578-5D8C-9923-ADA0-DEEB58CB48CF}"/>
          </ac:picMkLst>
        </pc:picChg>
        <pc:picChg chg="add mod">
          <ac:chgData name="Laura Bazell" userId="8be52099-def8-4fe3-8daf-565730aab7ac" providerId="ADAL" clId="{A12F35C5-6FC0-5049-BC54-594E1085A68A}" dt="2024-06-26T07:34:28.180" v="2386" actId="14100"/>
          <ac:picMkLst>
            <pc:docMk/>
            <pc:sldMk cId="975769030" sldId="256"/>
            <ac:picMk id="2054" creationId="{5DE9BD48-3ABC-051B-FBC1-7D4C37DF5A48}"/>
          </ac:picMkLst>
        </pc:picChg>
      </pc:sldChg>
      <pc:sldChg chg="modSp mod">
        <pc:chgData name="Laura Bazell" userId="8be52099-def8-4fe3-8daf-565730aab7ac" providerId="ADAL" clId="{A12F35C5-6FC0-5049-BC54-594E1085A68A}" dt="2024-06-24T10:59:37.426" v="315" actId="13926"/>
        <pc:sldMkLst>
          <pc:docMk/>
          <pc:sldMk cId="4156389874" sldId="259"/>
        </pc:sldMkLst>
        <pc:spChg chg="mod">
          <ac:chgData name="Laura Bazell" userId="8be52099-def8-4fe3-8daf-565730aab7ac" providerId="ADAL" clId="{A12F35C5-6FC0-5049-BC54-594E1085A68A}" dt="2024-06-24T10:59:37.426" v="315" actId="13926"/>
          <ac:spMkLst>
            <pc:docMk/>
            <pc:sldMk cId="4156389874" sldId="259"/>
            <ac:spMk id="8" creationId="{83D3CA6C-074B-0F4E-4D47-42F2744B1203}"/>
          </ac:spMkLst>
        </pc:spChg>
      </pc:sldChg>
      <pc:sldChg chg="modSp mod">
        <pc:chgData name="Laura Bazell" userId="8be52099-def8-4fe3-8daf-565730aab7ac" providerId="ADAL" clId="{A12F35C5-6FC0-5049-BC54-594E1085A68A}" dt="2024-06-24T10:59:17.579" v="314" actId="13926"/>
        <pc:sldMkLst>
          <pc:docMk/>
          <pc:sldMk cId="3422052988" sldId="281"/>
        </pc:sldMkLst>
        <pc:spChg chg="mod">
          <ac:chgData name="Laura Bazell" userId="8be52099-def8-4fe3-8daf-565730aab7ac" providerId="ADAL" clId="{A12F35C5-6FC0-5049-BC54-594E1085A68A}" dt="2024-06-24T10:59:17.579" v="314" actId="13926"/>
          <ac:spMkLst>
            <pc:docMk/>
            <pc:sldMk cId="3422052988" sldId="281"/>
            <ac:spMk id="8" creationId="{CA19D96D-20A3-F641-A1E6-DAE5EDBAC26C}"/>
          </ac:spMkLst>
        </pc:spChg>
      </pc:sldChg>
      <pc:sldChg chg="modSp mod">
        <pc:chgData name="Laura Bazell" userId="8be52099-def8-4fe3-8daf-565730aab7ac" providerId="ADAL" clId="{A12F35C5-6FC0-5049-BC54-594E1085A68A}" dt="2024-06-24T11:00:57.343" v="320" actId="13926"/>
        <pc:sldMkLst>
          <pc:docMk/>
          <pc:sldMk cId="2196489657" sldId="307"/>
        </pc:sldMkLst>
        <pc:spChg chg="mod">
          <ac:chgData name="Laura Bazell" userId="8be52099-def8-4fe3-8daf-565730aab7ac" providerId="ADAL" clId="{A12F35C5-6FC0-5049-BC54-594E1085A68A}" dt="2024-06-24T11:00:53.370" v="319" actId="13926"/>
          <ac:spMkLst>
            <pc:docMk/>
            <pc:sldMk cId="2196489657" sldId="307"/>
            <ac:spMk id="4" creationId="{E57554EA-FFEC-40EF-B3E6-B8A02B49350F}"/>
          </ac:spMkLst>
        </pc:spChg>
        <pc:spChg chg="mod">
          <ac:chgData name="Laura Bazell" userId="8be52099-def8-4fe3-8daf-565730aab7ac" providerId="ADAL" clId="{A12F35C5-6FC0-5049-BC54-594E1085A68A}" dt="2024-06-24T11:00:57.343" v="320" actId="13926"/>
          <ac:spMkLst>
            <pc:docMk/>
            <pc:sldMk cId="2196489657" sldId="307"/>
            <ac:spMk id="11" creationId="{39DE503D-6D47-5543-B13A-DE06C738A14E}"/>
          </ac:spMkLst>
        </pc:spChg>
      </pc:sldChg>
      <pc:sldChg chg="addSp delSp modSp mod">
        <pc:chgData name="Laura Bazell" userId="8be52099-def8-4fe3-8daf-565730aab7ac" providerId="ADAL" clId="{A12F35C5-6FC0-5049-BC54-594E1085A68A}" dt="2024-06-24T11:21:39.432" v="1616" actId="20577"/>
        <pc:sldMkLst>
          <pc:docMk/>
          <pc:sldMk cId="4128179044" sldId="316"/>
        </pc:sldMkLst>
        <pc:spChg chg="del mod">
          <ac:chgData name="Laura Bazell" userId="8be52099-def8-4fe3-8daf-565730aab7ac" providerId="ADAL" clId="{A12F35C5-6FC0-5049-BC54-594E1085A68A}" dt="2024-06-24T11:14:22.983" v="1243" actId="478"/>
          <ac:spMkLst>
            <pc:docMk/>
            <pc:sldMk cId="4128179044" sldId="316"/>
            <ac:spMk id="2" creationId="{8E8B9EF4-4048-B841-8DFC-E7A6161FD4A3}"/>
          </ac:spMkLst>
        </pc:spChg>
        <pc:spChg chg="mod">
          <ac:chgData name="Laura Bazell" userId="8be52099-def8-4fe3-8daf-565730aab7ac" providerId="ADAL" clId="{A12F35C5-6FC0-5049-BC54-594E1085A68A}" dt="2024-06-24T11:07:49.685" v="624" actId="14100"/>
          <ac:spMkLst>
            <pc:docMk/>
            <pc:sldMk cId="4128179044" sldId="316"/>
            <ac:spMk id="3" creationId="{3F123886-2FE7-43B4-8A07-79E3060A1912}"/>
          </ac:spMkLst>
        </pc:spChg>
        <pc:spChg chg="del mod">
          <ac:chgData name="Laura Bazell" userId="8be52099-def8-4fe3-8daf-565730aab7ac" providerId="ADAL" clId="{A12F35C5-6FC0-5049-BC54-594E1085A68A}" dt="2024-06-24T11:06:44.820" v="581" actId="478"/>
          <ac:spMkLst>
            <pc:docMk/>
            <pc:sldMk cId="4128179044" sldId="316"/>
            <ac:spMk id="4" creationId="{84C7B142-5BD4-C74C-8E39-291408F08095}"/>
          </ac:spMkLst>
        </pc:spChg>
        <pc:spChg chg="del mod">
          <ac:chgData name="Laura Bazell" userId="8be52099-def8-4fe3-8daf-565730aab7ac" providerId="ADAL" clId="{A12F35C5-6FC0-5049-BC54-594E1085A68A}" dt="2024-06-24T11:06:40.995" v="580" actId="478"/>
          <ac:spMkLst>
            <pc:docMk/>
            <pc:sldMk cId="4128179044" sldId="316"/>
            <ac:spMk id="5" creationId="{94194D7D-8AFC-5144-9A65-881ABF47AFA5}"/>
          </ac:spMkLst>
        </pc:spChg>
        <pc:spChg chg="del mod">
          <ac:chgData name="Laura Bazell" userId="8be52099-def8-4fe3-8daf-565730aab7ac" providerId="ADAL" clId="{A12F35C5-6FC0-5049-BC54-594E1085A68A}" dt="2024-06-24T11:18:56.886" v="1433" actId="478"/>
          <ac:spMkLst>
            <pc:docMk/>
            <pc:sldMk cId="4128179044" sldId="316"/>
            <ac:spMk id="6" creationId="{8AD40F50-FF4A-6441-837A-FE8E22BF76C1}"/>
          </ac:spMkLst>
        </pc:spChg>
        <pc:spChg chg="del">
          <ac:chgData name="Laura Bazell" userId="8be52099-def8-4fe3-8daf-565730aab7ac" providerId="ADAL" clId="{A12F35C5-6FC0-5049-BC54-594E1085A68A}" dt="2024-06-24T11:06:36.871" v="579" actId="478"/>
          <ac:spMkLst>
            <pc:docMk/>
            <pc:sldMk cId="4128179044" sldId="316"/>
            <ac:spMk id="7" creationId="{0EC6A35E-B670-5D45-8DB9-A303A5F89820}"/>
          </ac:spMkLst>
        </pc:spChg>
        <pc:spChg chg="add mod">
          <ac:chgData name="Laura Bazell" userId="8be52099-def8-4fe3-8daf-565730aab7ac" providerId="ADAL" clId="{A12F35C5-6FC0-5049-BC54-594E1085A68A}" dt="2024-06-24T11:21:21.439" v="1593" actId="1076"/>
          <ac:spMkLst>
            <pc:docMk/>
            <pc:sldMk cId="4128179044" sldId="316"/>
            <ac:spMk id="8" creationId="{F4AF4170-920F-AD92-AFA5-43AFFAC66D2A}"/>
          </ac:spMkLst>
        </pc:spChg>
        <pc:spChg chg="add del mod">
          <ac:chgData name="Laura Bazell" userId="8be52099-def8-4fe3-8daf-565730aab7ac" providerId="ADAL" clId="{A12F35C5-6FC0-5049-BC54-594E1085A68A}" dt="2024-06-24T11:21:08.115" v="1590" actId="478"/>
          <ac:spMkLst>
            <pc:docMk/>
            <pc:sldMk cId="4128179044" sldId="316"/>
            <ac:spMk id="9" creationId="{A2CFE254-9D6B-6FEC-299B-21EF5DE30085}"/>
          </ac:spMkLst>
        </pc:spChg>
        <pc:spChg chg="add mod">
          <ac:chgData name="Laura Bazell" userId="8be52099-def8-4fe3-8daf-565730aab7ac" providerId="ADAL" clId="{A12F35C5-6FC0-5049-BC54-594E1085A68A}" dt="2024-06-24T11:21:25.322" v="1602" actId="20577"/>
          <ac:spMkLst>
            <pc:docMk/>
            <pc:sldMk cId="4128179044" sldId="316"/>
            <ac:spMk id="10" creationId="{04B11FC4-78ED-E45C-6E29-F058CAFC7432}"/>
          </ac:spMkLst>
        </pc:spChg>
        <pc:spChg chg="add mod">
          <ac:chgData name="Laura Bazell" userId="8be52099-def8-4fe3-8daf-565730aab7ac" providerId="ADAL" clId="{A12F35C5-6FC0-5049-BC54-594E1085A68A}" dt="2024-06-24T11:21:39.432" v="1616" actId="20577"/>
          <ac:spMkLst>
            <pc:docMk/>
            <pc:sldMk cId="4128179044" sldId="316"/>
            <ac:spMk id="11" creationId="{7E1E9669-32F0-3451-B553-51E9EF90E3FA}"/>
          </ac:spMkLst>
        </pc:spChg>
      </pc:sldChg>
      <pc:sldChg chg="modSp mod">
        <pc:chgData name="Laura Bazell" userId="8be52099-def8-4fe3-8daf-565730aab7ac" providerId="ADAL" clId="{A12F35C5-6FC0-5049-BC54-594E1085A68A}" dt="2024-06-24T10:57:11.165" v="249" actId="255"/>
        <pc:sldMkLst>
          <pc:docMk/>
          <pc:sldMk cId="3591511594" sldId="338"/>
        </pc:sldMkLst>
        <pc:spChg chg="mod">
          <ac:chgData name="Laura Bazell" userId="8be52099-def8-4fe3-8daf-565730aab7ac" providerId="ADAL" clId="{A12F35C5-6FC0-5049-BC54-594E1085A68A}" dt="2024-06-24T10:56:19.478" v="145" actId="1076"/>
          <ac:spMkLst>
            <pc:docMk/>
            <pc:sldMk cId="3591511594" sldId="338"/>
            <ac:spMk id="3" creationId="{8F6606BC-1194-3B48-BD26-394C605FF3E2}"/>
          </ac:spMkLst>
        </pc:spChg>
        <pc:spChg chg="mod">
          <ac:chgData name="Laura Bazell" userId="8be52099-def8-4fe3-8daf-565730aab7ac" providerId="ADAL" clId="{A12F35C5-6FC0-5049-BC54-594E1085A68A}" dt="2024-06-24T10:57:03.138" v="248" actId="13926"/>
          <ac:spMkLst>
            <pc:docMk/>
            <pc:sldMk cId="3591511594" sldId="338"/>
            <ac:spMk id="4" creationId="{F16FB964-4BEF-D747-8ACD-37341C11EBFD}"/>
          </ac:spMkLst>
        </pc:spChg>
        <pc:spChg chg="mod">
          <ac:chgData name="Laura Bazell" userId="8be52099-def8-4fe3-8daf-565730aab7ac" providerId="ADAL" clId="{A12F35C5-6FC0-5049-BC54-594E1085A68A}" dt="2024-06-24T10:57:11.165" v="249" actId="255"/>
          <ac:spMkLst>
            <pc:docMk/>
            <pc:sldMk cId="3591511594" sldId="338"/>
            <ac:spMk id="5" creationId="{79514474-E8FA-F049-AC5A-9C99E2DB7404}"/>
          </ac:spMkLst>
        </pc:spChg>
        <pc:spChg chg="mod">
          <ac:chgData name="Laura Bazell" userId="8be52099-def8-4fe3-8daf-565730aab7ac" providerId="ADAL" clId="{A12F35C5-6FC0-5049-BC54-594E1085A68A}" dt="2024-06-24T10:56:04.901" v="144" actId="20577"/>
          <ac:spMkLst>
            <pc:docMk/>
            <pc:sldMk cId="3591511594" sldId="338"/>
            <ac:spMk id="6" creationId="{F41711B1-4156-8149-9487-E17CDCCC8038}"/>
          </ac:spMkLst>
        </pc:spChg>
        <pc:spChg chg="mod">
          <ac:chgData name="Laura Bazell" userId="8be52099-def8-4fe3-8daf-565730aab7ac" providerId="ADAL" clId="{A12F35C5-6FC0-5049-BC54-594E1085A68A}" dt="2024-06-24T10:54:22.545" v="0" actId="1076"/>
          <ac:spMkLst>
            <pc:docMk/>
            <pc:sldMk cId="3591511594" sldId="338"/>
            <ac:spMk id="7" creationId="{6B73BBAE-5911-AA40-9630-DC96BFF31F9B}"/>
          </ac:spMkLst>
        </pc:spChg>
      </pc:sldChg>
      <pc:sldChg chg="modSp mod">
        <pc:chgData name="Laura Bazell" userId="8be52099-def8-4fe3-8daf-565730aab7ac" providerId="ADAL" clId="{A12F35C5-6FC0-5049-BC54-594E1085A68A}" dt="2024-06-26T07:31:48.811" v="2374" actId="13926"/>
        <pc:sldMkLst>
          <pc:docMk/>
          <pc:sldMk cId="3890703760" sldId="343"/>
        </pc:sldMkLst>
        <pc:graphicFrameChg chg="mod modGraphic">
          <ac:chgData name="Laura Bazell" userId="8be52099-def8-4fe3-8daf-565730aab7ac" providerId="ADAL" clId="{A12F35C5-6FC0-5049-BC54-594E1085A68A}" dt="2024-06-26T07:31:48.811" v="2374" actId="13926"/>
          <ac:graphicFrameMkLst>
            <pc:docMk/>
            <pc:sldMk cId="3890703760" sldId="343"/>
            <ac:graphicFrameMk id="5" creationId="{E0B96A97-4F39-5740-8354-CED908940CCC}"/>
          </ac:graphicFrameMkLst>
        </pc:graphicFrameChg>
      </pc:sldChg>
      <pc:sldChg chg="modSp mod">
        <pc:chgData name="Laura Bazell" userId="8be52099-def8-4fe3-8daf-565730aab7ac" providerId="ADAL" clId="{A12F35C5-6FC0-5049-BC54-594E1085A68A}" dt="2024-06-24T10:59:59.422" v="316" actId="13926"/>
        <pc:sldMkLst>
          <pc:docMk/>
          <pc:sldMk cId="1916340545" sldId="344"/>
        </pc:sldMkLst>
        <pc:spChg chg="mod">
          <ac:chgData name="Laura Bazell" userId="8be52099-def8-4fe3-8daf-565730aab7ac" providerId="ADAL" clId="{A12F35C5-6FC0-5049-BC54-594E1085A68A}" dt="2024-06-24T10:59:59.422" v="316" actId="13926"/>
          <ac:spMkLst>
            <pc:docMk/>
            <pc:sldMk cId="1916340545" sldId="344"/>
            <ac:spMk id="25" creationId="{D4E9C69D-75ED-E04B-ACBB-3BC4F8804C9F}"/>
          </ac:spMkLst>
        </pc:spChg>
      </pc:sldChg>
      <pc:sldChg chg="modSp mod">
        <pc:chgData name="Laura Bazell" userId="8be52099-def8-4fe3-8daf-565730aab7ac" providerId="ADAL" clId="{A12F35C5-6FC0-5049-BC54-594E1085A68A}" dt="2024-06-24T11:00:18.780" v="318" actId="13926"/>
        <pc:sldMkLst>
          <pc:docMk/>
          <pc:sldMk cId="83072491" sldId="345"/>
        </pc:sldMkLst>
        <pc:spChg chg="mod">
          <ac:chgData name="Laura Bazell" userId="8be52099-def8-4fe3-8daf-565730aab7ac" providerId="ADAL" clId="{A12F35C5-6FC0-5049-BC54-594E1085A68A}" dt="2024-06-24T11:00:18.780" v="318" actId="13926"/>
          <ac:spMkLst>
            <pc:docMk/>
            <pc:sldMk cId="83072491" sldId="345"/>
            <ac:spMk id="25" creationId="{D4E9C69D-75ED-E04B-ACBB-3BC4F8804C9F}"/>
          </ac:spMkLst>
        </pc:spChg>
      </pc:sldChg>
      <pc:sldChg chg="addSp delSp modSp mod">
        <pc:chgData name="Laura Bazell" userId="8be52099-def8-4fe3-8daf-565730aab7ac" providerId="ADAL" clId="{A12F35C5-6FC0-5049-BC54-594E1085A68A}" dt="2024-06-26T07:28:27.268" v="2068" actId="1076"/>
        <pc:sldMkLst>
          <pc:docMk/>
          <pc:sldMk cId="3594783597" sldId="346"/>
        </pc:sldMkLst>
        <pc:spChg chg="mod">
          <ac:chgData name="Laura Bazell" userId="8be52099-def8-4fe3-8daf-565730aab7ac" providerId="ADAL" clId="{A12F35C5-6FC0-5049-BC54-594E1085A68A}" dt="2024-06-24T11:50:27.927" v="1989" actId="1076"/>
          <ac:spMkLst>
            <pc:docMk/>
            <pc:sldMk cId="3594783597" sldId="346"/>
            <ac:spMk id="2" creationId="{8678F21D-E61C-5A4D-BE89-7236AA365AB5}"/>
          </ac:spMkLst>
        </pc:spChg>
        <pc:spChg chg="add del mod">
          <ac:chgData name="Laura Bazell" userId="8be52099-def8-4fe3-8daf-565730aab7ac" providerId="ADAL" clId="{A12F35C5-6FC0-5049-BC54-594E1085A68A}" dt="2024-06-26T07:27:14.335" v="2062" actId="14100"/>
          <ac:spMkLst>
            <pc:docMk/>
            <pc:sldMk cId="3594783597" sldId="346"/>
            <ac:spMk id="4" creationId="{CDC929D3-663F-E976-02D6-549C643CD83F}"/>
          </ac:spMkLst>
        </pc:spChg>
        <pc:spChg chg="del mod">
          <ac:chgData name="Laura Bazell" userId="8be52099-def8-4fe3-8daf-565730aab7ac" providerId="ADAL" clId="{A12F35C5-6FC0-5049-BC54-594E1085A68A}" dt="2024-06-24T11:28:12.592" v="1661" actId="478"/>
          <ac:spMkLst>
            <pc:docMk/>
            <pc:sldMk cId="3594783597" sldId="346"/>
            <ac:spMk id="7" creationId="{E1E53C9F-C57D-FAD6-4FA9-AA69015B300E}"/>
          </ac:spMkLst>
        </pc:spChg>
        <pc:spChg chg="mod">
          <ac:chgData name="Laura Bazell" userId="8be52099-def8-4fe3-8daf-565730aab7ac" providerId="ADAL" clId="{A12F35C5-6FC0-5049-BC54-594E1085A68A}" dt="2024-06-26T07:24:08.442" v="2056" actId="20577"/>
          <ac:spMkLst>
            <pc:docMk/>
            <pc:sldMk cId="3594783597" sldId="346"/>
            <ac:spMk id="9" creationId="{942076CE-F51B-CA48-A2DD-DA2C84BB3E74}"/>
          </ac:spMkLst>
        </pc:spChg>
        <pc:picChg chg="add del">
          <ac:chgData name="Laura Bazell" userId="8be52099-def8-4fe3-8daf-565730aab7ac" providerId="ADAL" clId="{A12F35C5-6FC0-5049-BC54-594E1085A68A}" dt="2024-06-26T07:28:20.545" v="2064" actId="478"/>
          <ac:picMkLst>
            <pc:docMk/>
            <pc:sldMk cId="3594783597" sldId="346"/>
            <ac:picMk id="3" creationId="{B29EF130-70AD-9D63-210F-B85BECCA884C}"/>
          </ac:picMkLst>
        </pc:picChg>
        <pc:picChg chg="add mod">
          <ac:chgData name="Laura Bazell" userId="8be52099-def8-4fe3-8daf-565730aab7ac" providerId="ADAL" clId="{A12F35C5-6FC0-5049-BC54-594E1085A68A}" dt="2024-06-26T07:28:27.268" v="2068" actId="1076"/>
          <ac:picMkLst>
            <pc:docMk/>
            <pc:sldMk cId="3594783597" sldId="346"/>
            <ac:picMk id="1028" creationId="{FCC0AA24-E43C-871A-A0C4-C6C5931E5702}"/>
          </ac:picMkLst>
        </pc:picChg>
      </pc:sldChg>
      <pc:sldChg chg="add del">
        <pc:chgData name="Laura Bazell" userId="8be52099-def8-4fe3-8daf-565730aab7ac" providerId="ADAL" clId="{A12F35C5-6FC0-5049-BC54-594E1085A68A}" dt="2024-06-24T11:39:27.173" v="1986" actId="2696"/>
        <pc:sldMkLst>
          <pc:docMk/>
          <pc:sldMk cId="1449645292" sldId="348"/>
        </pc:sldMkLst>
      </pc:sldChg>
      <pc:sldChg chg="addSp delSp modSp add mod">
        <pc:chgData name="Laura Bazell" userId="8be52099-def8-4fe3-8daf-565730aab7ac" providerId="ADAL" clId="{A12F35C5-6FC0-5049-BC54-594E1085A68A}" dt="2024-06-26T07:23:19.347" v="2049" actId="20577"/>
        <pc:sldMkLst>
          <pc:docMk/>
          <pc:sldMk cId="1468265701" sldId="349"/>
        </pc:sldMkLst>
        <pc:spChg chg="del mod">
          <ac:chgData name="Laura Bazell" userId="8be52099-def8-4fe3-8daf-565730aab7ac" providerId="ADAL" clId="{A12F35C5-6FC0-5049-BC54-594E1085A68A}" dt="2024-06-24T11:18:46.025" v="1429" actId="21"/>
          <ac:spMkLst>
            <pc:docMk/>
            <pc:sldMk cId="1468265701" sldId="349"/>
            <ac:spMk id="2" creationId="{8E8B9EF4-4048-B841-8DFC-E7A6161FD4A3}"/>
          </ac:spMkLst>
        </pc:spChg>
        <pc:spChg chg="mod">
          <ac:chgData name="Laura Bazell" userId="8be52099-def8-4fe3-8daf-565730aab7ac" providerId="ADAL" clId="{A12F35C5-6FC0-5049-BC54-594E1085A68A}" dt="2024-06-24T11:32:44.905" v="1796" actId="1076"/>
          <ac:spMkLst>
            <pc:docMk/>
            <pc:sldMk cId="1468265701" sldId="349"/>
            <ac:spMk id="3" creationId="{3F123886-2FE7-43B4-8A07-79E3060A1912}"/>
          </ac:spMkLst>
        </pc:spChg>
        <pc:spChg chg="add mod">
          <ac:chgData name="Laura Bazell" userId="8be52099-def8-4fe3-8daf-565730aab7ac" providerId="ADAL" clId="{A12F35C5-6FC0-5049-BC54-594E1085A68A}" dt="2024-06-24T11:37:33.871" v="1917" actId="1076"/>
          <ac:spMkLst>
            <pc:docMk/>
            <pc:sldMk cId="1468265701" sldId="349"/>
            <ac:spMk id="4" creationId="{35978459-0FCB-D1AA-8604-634504AB4152}"/>
          </ac:spMkLst>
        </pc:spChg>
        <pc:spChg chg="add mod">
          <ac:chgData name="Laura Bazell" userId="8be52099-def8-4fe3-8daf-565730aab7ac" providerId="ADAL" clId="{A12F35C5-6FC0-5049-BC54-594E1085A68A}" dt="2024-06-26T07:23:19.347" v="2049" actId="20577"/>
          <ac:spMkLst>
            <pc:docMk/>
            <pc:sldMk cId="1468265701" sldId="349"/>
            <ac:spMk id="5" creationId="{8EB283BF-B594-153A-6E80-D88A0AD67179}"/>
          </ac:spMkLst>
        </pc:spChg>
        <pc:spChg chg="mod">
          <ac:chgData name="Laura Bazell" userId="8be52099-def8-4fe3-8daf-565730aab7ac" providerId="ADAL" clId="{A12F35C5-6FC0-5049-BC54-594E1085A68A}" dt="2024-06-24T11:33:41.292" v="1812" actId="255"/>
          <ac:spMkLst>
            <pc:docMk/>
            <pc:sldMk cId="1468265701" sldId="349"/>
            <ac:spMk id="6" creationId="{8AD40F50-FF4A-6441-837A-FE8E22BF76C1}"/>
          </ac:spMkLst>
        </pc:spChg>
        <pc:spChg chg="add mod">
          <ac:chgData name="Laura Bazell" userId="8be52099-def8-4fe3-8daf-565730aab7ac" providerId="ADAL" clId="{A12F35C5-6FC0-5049-BC54-594E1085A68A}" dt="2024-06-26T07:23:03.044" v="2023" actId="1076"/>
          <ac:spMkLst>
            <pc:docMk/>
            <pc:sldMk cId="1468265701" sldId="349"/>
            <ac:spMk id="7" creationId="{E3A70D58-DF61-D8CA-D54B-0C96F36E75DE}"/>
          </ac:spMkLst>
        </pc:spChg>
        <pc:spChg chg="add mod">
          <ac:chgData name="Laura Bazell" userId="8be52099-def8-4fe3-8daf-565730aab7ac" providerId="ADAL" clId="{A12F35C5-6FC0-5049-BC54-594E1085A68A}" dt="2024-06-26T07:23:00.911" v="2022" actId="1076"/>
          <ac:spMkLst>
            <pc:docMk/>
            <pc:sldMk cId="1468265701" sldId="349"/>
            <ac:spMk id="8" creationId="{B257C4E3-9AB8-499B-49A7-D9C78A8BD8D8}"/>
          </ac:spMkLst>
        </pc:spChg>
        <pc:spChg chg="add mod">
          <ac:chgData name="Laura Bazell" userId="8be52099-def8-4fe3-8daf-565730aab7ac" providerId="ADAL" clId="{A12F35C5-6FC0-5049-BC54-594E1085A68A}" dt="2024-06-26T07:22:21.410" v="2017" actId="20577"/>
          <ac:spMkLst>
            <pc:docMk/>
            <pc:sldMk cId="1468265701" sldId="349"/>
            <ac:spMk id="9" creationId="{98D5F2A8-026A-EF54-A1D8-11AACEF1B52B}"/>
          </ac:spMkLst>
        </pc:spChg>
      </pc:sldChg>
    </pc:docChg>
  </pc:docChgLst>
  <pc:docChgLst>
    <pc:chgData name="Tracey Rogers" userId="S::tracey.rogers@abbeyfarmet.org.uk::e4f79c84-bd35-41cc-bca7-5e171a5579bb" providerId="AD" clId="Web-{CAABE14D-C616-8704-921B-FF46DFF156BF}"/>
    <pc:docChg chg="delSld modSld">
      <pc:chgData name="Tracey Rogers" userId="S::tracey.rogers@abbeyfarmet.org.uk::e4f79c84-bd35-41cc-bca7-5e171a5579bb" providerId="AD" clId="Web-{CAABE14D-C616-8704-921B-FF46DFF156BF}" dt="2024-06-26T13:07:31.042" v="113" actId="20577"/>
      <pc:docMkLst>
        <pc:docMk/>
      </pc:docMkLst>
      <pc:sldChg chg="modSp">
        <pc:chgData name="Tracey Rogers" userId="S::tracey.rogers@abbeyfarmet.org.uk::e4f79c84-bd35-41cc-bca7-5e171a5579bb" providerId="AD" clId="Web-{CAABE14D-C616-8704-921B-FF46DFF156BF}" dt="2024-06-26T12:59:45.731" v="42" actId="20577"/>
        <pc:sldMkLst>
          <pc:docMk/>
          <pc:sldMk cId="4174898726" sldId="257"/>
        </pc:sldMkLst>
        <pc:spChg chg="mod">
          <ac:chgData name="Tracey Rogers" userId="S::tracey.rogers@abbeyfarmet.org.uk::e4f79c84-bd35-41cc-bca7-5e171a5579bb" providerId="AD" clId="Web-{CAABE14D-C616-8704-921B-FF46DFF156BF}" dt="2024-06-26T12:55:49.379" v="30" actId="20577"/>
          <ac:spMkLst>
            <pc:docMk/>
            <pc:sldMk cId="4174898726" sldId="257"/>
            <ac:spMk id="9" creationId="{2ECD262B-C68A-0945-9404-FAED5D9EF916}"/>
          </ac:spMkLst>
        </pc:spChg>
        <pc:spChg chg="mod">
          <ac:chgData name="Tracey Rogers" userId="S::tracey.rogers@abbeyfarmet.org.uk::e4f79c84-bd35-41cc-bca7-5e171a5579bb" providerId="AD" clId="Web-{CAABE14D-C616-8704-921B-FF46DFF156BF}" dt="2024-06-26T12:59:45.731" v="42" actId="20577"/>
          <ac:spMkLst>
            <pc:docMk/>
            <pc:sldMk cId="4174898726" sldId="257"/>
            <ac:spMk id="14" creationId="{E173B2F9-2826-9B40-93F0-5E91034598ED}"/>
          </ac:spMkLst>
        </pc:spChg>
        <pc:spChg chg="mod">
          <ac:chgData name="Tracey Rogers" userId="S::tracey.rogers@abbeyfarmet.org.uk::e4f79c84-bd35-41cc-bca7-5e171a5579bb" providerId="AD" clId="Web-{CAABE14D-C616-8704-921B-FF46DFF156BF}" dt="2024-06-26T12:52:48.874" v="9" actId="20577"/>
          <ac:spMkLst>
            <pc:docMk/>
            <pc:sldMk cId="4174898726" sldId="257"/>
            <ac:spMk id="27" creationId="{8E36B5D0-70DC-4349-83BD-D49BF5C7FC9B}"/>
          </ac:spMkLst>
        </pc:spChg>
        <pc:spChg chg="mod">
          <ac:chgData name="Tracey Rogers" userId="S::tracey.rogers@abbeyfarmet.org.uk::e4f79c84-bd35-41cc-bca7-5e171a5579bb" providerId="AD" clId="Web-{CAABE14D-C616-8704-921B-FF46DFF156BF}" dt="2024-06-26T12:56:58.725" v="38" actId="20577"/>
          <ac:spMkLst>
            <pc:docMk/>
            <pc:sldMk cId="4174898726" sldId="257"/>
            <ac:spMk id="28" creationId="{E5CC25E7-404F-094C-81E0-DDF7AF356558}"/>
          </ac:spMkLst>
        </pc:spChg>
      </pc:sldChg>
      <pc:sldChg chg="modSp">
        <pc:chgData name="Tracey Rogers" userId="S::tracey.rogers@abbeyfarmet.org.uk::e4f79c84-bd35-41cc-bca7-5e171a5579bb" providerId="AD" clId="Web-{CAABE14D-C616-8704-921B-FF46DFF156BF}" dt="2024-06-26T12:42:39.604" v="2" actId="20577"/>
        <pc:sldMkLst>
          <pc:docMk/>
          <pc:sldMk cId="3422052988" sldId="281"/>
        </pc:sldMkLst>
        <pc:spChg chg="mod">
          <ac:chgData name="Tracey Rogers" userId="S::tracey.rogers@abbeyfarmet.org.uk::e4f79c84-bd35-41cc-bca7-5e171a5579bb" providerId="AD" clId="Web-{CAABE14D-C616-8704-921B-FF46DFF156BF}" dt="2024-06-26T12:42:39.604" v="2" actId="20577"/>
          <ac:spMkLst>
            <pc:docMk/>
            <pc:sldMk cId="3422052988" sldId="281"/>
            <ac:spMk id="8" creationId="{CA19D96D-20A3-F641-A1E6-DAE5EDBAC26C}"/>
          </ac:spMkLst>
        </pc:spChg>
      </pc:sldChg>
      <pc:sldChg chg="modSp">
        <pc:chgData name="Tracey Rogers" userId="S::tracey.rogers@abbeyfarmet.org.uk::e4f79c84-bd35-41cc-bca7-5e171a5579bb" providerId="AD" clId="Web-{CAABE14D-C616-8704-921B-FF46DFF156BF}" dt="2024-06-26T13:02:24.126" v="67" actId="20577"/>
        <pc:sldMkLst>
          <pc:docMk/>
          <pc:sldMk cId="2729544084" sldId="330"/>
        </pc:sldMkLst>
        <pc:spChg chg="mod">
          <ac:chgData name="Tracey Rogers" userId="S::tracey.rogers@abbeyfarmet.org.uk::e4f79c84-bd35-41cc-bca7-5e171a5579bb" providerId="AD" clId="Web-{CAABE14D-C616-8704-921B-FF46DFF156BF}" dt="2024-06-26T13:02:24.126" v="67" actId="20577"/>
          <ac:spMkLst>
            <pc:docMk/>
            <pc:sldMk cId="2729544084" sldId="330"/>
            <ac:spMk id="27" creationId="{8E36B5D0-70DC-4349-83BD-D49BF5C7FC9B}"/>
          </ac:spMkLst>
        </pc:spChg>
      </pc:sldChg>
      <pc:sldChg chg="modSp">
        <pc:chgData name="Tracey Rogers" userId="S::tracey.rogers@abbeyfarmet.org.uk::e4f79c84-bd35-41cc-bca7-5e171a5579bb" providerId="AD" clId="Web-{CAABE14D-C616-8704-921B-FF46DFF156BF}" dt="2024-06-26T13:04:16.474" v="106" actId="20577"/>
        <pc:sldMkLst>
          <pc:docMk/>
          <pc:sldMk cId="3703326809" sldId="337"/>
        </pc:sldMkLst>
        <pc:spChg chg="mod">
          <ac:chgData name="Tracey Rogers" userId="S::tracey.rogers@abbeyfarmet.org.uk::e4f79c84-bd35-41cc-bca7-5e171a5579bb" providerId="AD" clId="Web-{CAABE14D-C616-8704-921B-FF46DFF156BF}" dt="2024-06-26T13:04:16.474" v="106" actId="20577"/>
          <ac:spMkLst>
            <pc:docMk/>
            <pc:sldMk cId="3703326809" sldId="337"/>
            <ac:spMk id="14" creationId="{E173B2F9-2826-9B40-93F0-5E91034598ED}"/>
          </ac:spMkLst>
        </pc:spChg>
      </pc:sldChg>
      <pc:sldChg chg="modSp del">
        <pc:chgData name="Tracey Rogers" userId="S::tracey.rogers@abbeyfarmet.org.uk::e4f79c84-bd35-41cc-bca7-5e171a5579bb" providerId="AD" clId="Web-{CAABE14D-C616-8704-921B-FF46DFF156BF}" dt="2024-06-26T13:07:31.042" v="113" actId="20577"/>
        <pc:sldMkLst>
          <pc:docMk/>
          <pc:sldMk cId="1916340545" sldId="344"/>
        </pc:sldMkLst>
        <pc:spChg chg="mod">
          <ac:chgData name="Tracey Rogers" userId="S::tracey.rogers@abbeyfarmet.org.uk::e4f79c84-bd35-41cc-bca7-5e171a5579bb" providerId="AD" clId="Web-{CAABE14D-C616-8704-921B-FF46DFF156BF}" dt="2024-06-26T13:07:31.042" v="113" actId="20577"/>
          <ac:spMkLst>
            <pc:docMk/>
            <pc:sldMk cId="1916340545" sldId="344"/>
            <ac:spMk id="25" creationId="{D4E9C69D-75ED-E04B-ACBB-3BC4F8804C9F}"/>
          </ac:spMkLst>
        </pc:spChg>
      </pc:sldChg>
    </pc:docChg>
  </pc:docChgLst>
  <pc:docChgLst>
    <pc:chgData name="Charlotte Talbot" userId="dfbfa316-b451-414b-9f4b-5b358dabf3b4" providerId="ADAL" clId="{96D4337D-44C1-EF48-9E88-94E7FECFD799}"/>
    <pc:docChg chg="modSld modMainMaster">
      <pc:chgData name="Charlotte Talbot" userId="dfbfa316-b451-414b-9f4b-5b358dabf3b4" providerId="ADAL" clId="{96D4337D-44C1-EF48-9E88-94E7FECFD799}" dt="2024-01-29T13:00:55.758" v="217" actId="20577"/>
      <pc:docMkLst>
        <pc:docMk/>
      </pc:docMkLst>
      <pc:sldChg chg="setBg">
        <pc:chgData name="Charlotte Talbot" userId="dfbfa316-b451-414b-9f4b-5b358dabf3b4" providerId="ADAL" clId="{96D4337D-44C1-EF48-9E88-94E7FECFD799}" dt="2024-01-25T13:41:13.383" v="120"/>
        <pc:sldMkLst>
          <pc:docMk/>
          <pc:sldMk cId="975769030" sldId="256"/>
        </pc:sldMkLst>
      </pc:sldChg>
      <pc:sldChg chg="setBg">
        <pc:chgData name="Charlotte Talbot" userId="dfbfa316-b451-414b-9f4b-5b358dabf3b4" providerId="ADAL" clId="{96D4337D-44C1-EF48-9E88-94E7FECFD799}" dt="2024-01-25T13:41:13.383" v="120"/>
        <pc:sldMkLst>
          <pc:docMk/>
          <pc:sldMk cId="4174898726" sldId="257"/>
        </pc:sldMkLst>
      </pc:sldChg>
      <pc:sldChg chg="setBg">
        <pc:chgData name="Charlotte Talbot" userId="dfbfa316-b451-414b-9f4b-5b358dabf3b4" providerId="ADAL" clId="{96D4337D-44C1-EF48-9E88-94E7FECFD799}" dt="2024-01-25T13:41:13.383" v="120"/>
        <pc:sldMkLst>
          <pc:docMk/>
          <pc:sldMk cId="4156389874" sldId="259"/>
        </pc:sldMkLst>
      </pc:sldChg>
      <pc:sldChg chg="setBg">
        <pc:chgData name="Charlotte Talbot" userId="dfbfa316-b451-414b-9f4b-5b358dabf3b4" providerId="ADAL" clId="{96D4337D-44C1-EF48-9E88-94E7FECFD799}" dt="2024-01-25T13:41:13.383" v="120"/>
        <pc:sldMkLst>
          <pc:docMk/>
          <pc:sldMk cId="82650977" sldId="263"/>
        </pc:sldMkLst>
      </pc:sldChg>
      <pc:sldChg chg="setBg">
        <pc:chgData name="Charlotte Talbot" userId="dfbfa316-b451-414b-9f4b-5b358dabf3b4" providerId="ADAL" clId="{96D4337D-44C1-EF48-9E88-94E7FECFD799}" dt="2024-01-25T13:41:13.383" v="120"/>
        <pc:sldMkLst>
          <pc:docMk/>
          <pc:sldMk cId="505734250" sldId="264"/>
        </pc:sldMkLst>
      </pc:sldChg>
      <pc:sldChg chg="setBg">
        <pc:chgData name="Charlotte Talbot" userId="dfbfa316-b451-414b-9f4b-5b358dabf3b4" providerId="ADAL" clId="{96D4337D-44C1-EF48-9E88-94E7FECFD799}" dt="2024-01-25T13:41:13.383" v="120"/>
        <pc:sldMkLst>
          <pc:docMk/>
          <pc:sldMk cId="3609397336" sldId="265"/>
        </pc:sldMkLst>
      </pc:sldChg>
      <pc:sldChg chg="setBg">
        <pc:chgData name="Charlotte Talbot" userId="dfbfa316-b451-414b-9f4b-5b358dabf3b4" providerId="ADAL" clId="{96D4337D-44C1-EF48-9E88-94E7FECFD799}" dt="2024-01-25T13:41:13.383" v="120"/>
        <pc:sldMkLst>
          <pc:docMk/>
          <pc:sldMk cId="764718981" sldId="266"/>
        </pc:sldMkLst>
      </pc:sldChg>
      <pc:sldChg chg="setBg">
        <pc:chgData name="Charlotte Talbot" userId="dfbfa316-b451-414b-9f4b-5b358dabf3b4" providerId="ADAL" clId="{96D4337D-44C1-EF48-9E88-94E7FECFD799}" dt="2024-01-25T13:41:13.383" v="120"/>
        <pc:sldMkLst>
          <pc:docMk/>
          <pc:sldMk cId="290447831" sldId="269"/>
        </pc:sldMkLst>
      </pc:sldChg>
      <pc:sldChg chg="setBg">
        <pc:chgData name="Charlotte Talbot" userId="dfbfa316-b451-414b-9f4b-5b358dabf3b4" providerId="ADAL" clId="{96D4337D-44C1-EF48-9E88-94E7FECFD799}" dt="2024-01-25T13:41:13.383" v="120"/>
        <pc:sldMkLst>
          <pc:docMk/>
          <pc:sldMk cId="3555079906" sldId="272"/>
        </pc:sldMkLst>
      </pc:sldChg>
      <pc:sldChg chg="setBg">
        <pc:chgData name="Charlotte Talbot" userId="dfbfa316-b451-414b-9f4b-5b358dabf3b4" providerId="ADAL" clId="{96D4337D-44C1-EF48-9E88-94E7FECFD799}" dt="2024-01-25T13:41:13.383" v="120"/>
        <pc:sldMkLst>
          <pc:docMk/>
          <pc:sldMk cId="1999683929" sldId="274"/>
        </pc:sldMkLst>
      </pc:sldChg>
      <pc:sldChg chg="setBg">
        <pc:chgData name="Charlotte Talbot" userId="dfbfa316-b451-414b-9f4b-5b358dabf3b4" providerId="ADAL" clId="{96D4337D-44C1-EF48-9E88-94E7FECFD799}" dt="2024-01-25T13:41:13.383" v="120"/>
        <pc:sldMkLst>
          <pc:docMk/>
          <pc:sldMk cId="128819839" sldId="275"/>
        </pc:sldMkLst>
      </pc:sldChg>
      <pc:sldChg chg="setBg">
        <pc:chgData name="Charlotte Talbot" userId="dfbfa316-b451-414b-9f4b-5b358dabf3b4" providerId="ADAL" clId="{96D4337D-44C1-EF48-9E88-94E7FECFD799}" dt="2024-01-25T13:41:13.383" v="120"/>
        <pc:sldMkLst>
          <pc:docMk/>
          <pc:sldMk cId="735301548" sldId="276"/>
        </pc:sldMkLst>
      </pc:sldChg>
      <pc:sldChg chg="setBg">
        <pc:chgData name="Charlotte Talbot" userId="dfbfa316-b451-414b-9f4b-5b358dabf3b4" providerId="ADAL" clId="{96D4337D-44C1-EF48-9E88-94E7FECFD799}" dt="2024-01-25T13:41:13.383" v="120"/>
        <pc:sldMkLst>
          <pc:docMk/>
          <pc:sldMk cId="3342998605" sldId="277"/>
        </pc:sldMkLst>
      </pc:sldChg>
      <pc:sldChg chg="setBg">
        <pc:chgData name="Charlotte Talbot" userId="dfbfa316-b451-414b-9f4b-5b358dabf3b4" providerId="ADAL" clId="{96D4337D-44C1-EF48-9E88-94E7FECFD799}" dt="2024-01-25T13:41:13.383" v="120"/>
        <pc:sldMkLst>
          <pc:docMk/>
          <pc:sldMk cId="2724728417" sldId="278"/>
        </pc:sldMkLst>
      </pc:sldChg>
      <pc:sldChg chg="setBg">
        <pc:chgData name="Charlotte Talbot" userId="dfbfa316-b451-414b-9f4b-5b358dabf3b4" providerId="ADAL" clId="{96D4337D-44C1-EF48-9E88-94E7FECFD799}" dt="2024-01-25T13:41:13.383" v="120"/>
        <pc:sldMkLst>
          <pc:docMk/>
          <pc:sldMk cId="3911509186" sldId="279"/>
        </pc:sldMkLst>
      </pc:sldChg>
      <pc:sldChg chg="setBg">
        <pc:chgData name="Charlotte Talbot" userId="dfbfa316-b451-414b-9f4b-5b358dabf3b4" providerId="ADAL" clId="{96D4337D-44C1-EF48-9E88-94E7FECFD799}" dt="2024-01-25T13:41:13.383" v="120"/>
        <pc:sldMkLst>
          <pc:docMk/>
          <pc:sldMk cId="952590810" sldId="280"/>
        </pc:sldMkLst>
      </pc:sldChg>
      <pc:sldChg chg="setBg">
        <pc:chgData name="Charlotte Talbot" userId="dfbfa316-b451-414b-9f4b-5b358dabf3b4" providerId="ADAL" clId="{96D4337D-44C1-EF48-9E88-94E7FECFD799}" dt="2024-01-25T13:41:13.383" v="120"/>
        <pc:sldMkLst>
          <pc:docMk/>
          <pc:sldMk cId="3422052988" sldId="281"/>
        </pc:sldMkLst>
      </pc:sldChg>
      <pc:sldChg chg="setBg">
        <pc:chgData name="Charlotte Talbot" userId="dfbfa316-b451-414b-9f4b-5b358dabf3b4" providerId="ADAL" clId="{96D4337D-44C1-EF48-9E88-94E7FECFD799}" dt="2024-01-25T13:41:13.383" v="120"/>
        <pc:sldMkLst>
          <pc:docMk/>
          <pc:sldMk cId="3529309945" sldId="282"/>
        </pc:sldMkLst>
      </pc:sldChg>
      <pc:sldChg chg="setBg">
        <pc:chgData name="Charlotte Talbot" userId="dfbfa316-b451-414b-9f4b-5b358dabf3b4" providerId="ADAL" clId="{96D4337D-44C1-EF48-9E88-94E7FECFD799}" dt="2024-01-25T13:41:13.383" v="120"/>
        <pc:sldMkLst>
          <pc:docMk/>
          <pc:sldMk cId="624879448" sldId="283"/>
        </pc:sldMkLst>
      </pc:sldChg>
      <pc:sldChg chg="setBg">
        <pc:chgData name="Charlotte Talbot" userId="dfbfa316-b451-414b-9f4b-5b358dabf3b4" providerId="ADAL" clId="{96D4337D-44C1-EF48-9E88-94E7FECFD799}" dt="2024-01-25T13:41:13.383" v="120"/>
        <pc:sldMkLst>
          <pc:docMk/>
          <pc:sldMk cId="4125755727" sldId="286"/>
        </pc:sldMkLst>
      </pc:sldChg>
      <pc:sldChg chg="setBg">
        <pc:chgData name="Charlotte Talbot" userId="dfbfa316-b451-414b-9f4b-5b358dabf3b4" providerId="ADAL" clId="{96D4337D-44C1-EF48-9E88-94E7FECFD799}" dt="2024-01-25T13:41:13.383" v="120"/>
        <pc:sldMkLst>
          <pc:docMk/>
          <pc:sldMk cId="3009107583" sldId="288"/>
        </pc:sldMkLst>
      </pc:sldChg>
      <pc:sldChg chg="setBg">
        <pc:chgData name="Charlotte Talbot" userId="dfbfa316-b451-414b-9f4b-5b358dabf3b4" providerId="ADAL" clId="{96D4337D-44C1-EF48-9E88-94E7FECFD799}" dt="2024-01-25T13:41:13.383" v="120"/>
        <pc:sldMkLst>
          <pc:docMk/>
          <pc:sldMk cId="3224046087" sldId="302"/>
        </pc:sldMkLst>
      </pc:sldChg>
      <pc:sldChg chg="setBg">
        <pc:chgData name="Charlotte Talbot" userId="dfbfa316-b451-414b-9f4b-5b358dabf3b4" providerId="ADAL" clId="{96D4337D-44C1-EF48-9E88-94E7FECFD799}" dt="2024-01-25T13:41:13.383" v="120"/>
        <pc:sldMkLst>
          <pc:docMk/>
          <pc:sldMk cId="1610331978" sldId="305"/>
        </pc:sldMkLst>
      </pc:sldChg>
      <pc:sldChg chg="modSp mod setBg">
        <pc:chgData name="Charlotte Talbot" userId="dfbfa316-b451-414b-9f4b-5b358dabf3b4" providerId="ADAL" clId="{96D4337D-44C1-EF48-9E88-94E7FECFD799}" dt="2024-01-29T13:00:55.758" v="217" actId="20577"/>
        <pc:sldMkLst>
          <pc:docMk/>
          <pc:sldMk cId="2196489657" sldId="307"/>
        </pc:sldMkLst>
        <pc:spChg chg="mod">
          <ac:chgData name="Charlotte Talbot" userId="dfbfa316-b451-414b-9f4b-5b358dabf3b4" providerId="ADAL" clId="{96D4337D-44C1-EF48-9E88-94E7FECFD799}" dt="2024-01-25T13:33:59.853" v="2" actId="14100"/>
          <ac:spMkLst>
            <pc:docMk/>
            <pc:sldMk cId="2196489657" sldId="307"/>
            <ac:spMk id="5" creationId="{5849CF4E-D7F2-446D-8AA4-D1236C8021CC}"/>
          </ac:spMkLst>
        </pc:spChg>
        <pc:spChg chg="mod">
          <ac:chgData name="Charlotte Talbot" userId="dfbfa316-b451-414b-9f4b-5b358dabf3b4" providerId="ADAL" clId="{96D4337D-44C1-EF48-9E88-94E7FECFD799}" dt="2024-01-25T13:34:08.754" v="23" actId="20577"/>
          <ac:spMkLst>
            <pc:docMk/>
            <pc:sldMk cId="2196489657" sldId="307"/>
            <ac:spMk id="8" creationId="{CAA0076F-46B3-5442-B1DE-9BA31EFD831A}"/>
          </ac:spMkLst>
        </pc:spChg>
        <pc:spChg chg="mod">
          <ac:chgData name="Charlotte Talbot" userId="dfbfa316-b451-414b-9f4b-5b358dabf3b4" providerId="ADAL" clId="{96D4337D-44C1-EF48-9E88-94E7FECFD799}" dt="2024-01-29T13:00:55.758" v="217" actId="20577"/>
          <ac:spMkLst>
            <pc:docMk/>
            <pc:sldMk cId="2196489657" sldId="307"/>
            <ac:spMk id="11" creationId="{39DE503D-6D47-5543-B13A-DE06C738A14E}"/>
          </ac:spMkLst>
        </pc:spChg>
      </pc:sldChg>
      <pc:sldChg chg="setBg">
        <pc:chgData name="Charlotte Talbot" userId="dfbfa316-b451-414b-9f4b-5b358dabf3b4" providerId="ADAL" clId="{96D4337D-44C1-EF48-9E88-94E7FECFD799}" dt="2024-01-25T13:41:13.383" v="120"/>
        <pc:sldMkLst>
          <pc:docMk/>
          <pc:sldMk cId="2321096148" sldId="308"/>
        </pc:sldMkLst>
      </pc:sldChg>
      <pc:sldChg chg="setBg">
        <pc:chgData name="Charlotte Talbot" userId="dfbfa316-b451-414b-9f4b-5b358dabf3b4" providerId="ADAL" clId="{96D4337D-44C1-EF48-9E88-94E7FECFD799}" dt="2024-01-25T13:41:13.383" v="120"/>
        <pc:sldMkLst>
          <pc:docMk/>
          <pc:sldMk cId="2176383807" sldId="309"/>
        </pc:sldMkLst>
      </pc:sldChg>
      <pc:sldChg chg="setBg">
        <pc:chgData name="Charlotte Talbot" userId="dfbfa316-b451-414b-9f4b-5b358dabf3b4" providerId="ADAL" clId="{96D4337D-44C1-EF48-9E88-94E7FECFD799}" dt="2024-01-25T13:41:13.383" v="120"/>
        <pc:sldMkLst>
          <pc:docMk/>
          <pc:sldMk cId="1401228667" sldId="311"/>
        </pc:sldMkLst>
      </pc:sldChg>
      <pc:sldChg chg="setBg">
        <pc:chgData name="Charlotte Talbot" userId="dfbfa316-b451-414b-9f4b-5b358dabf3b4" providerId="ADAL" clId="{96D4337D-44C1-EF48-9E88-94E7FECFD799}" dt="2024-01-25T13:41:13.383" v="120"/>
        <pc:sldMkLst>
          <pc:docMk/>
          <pc:sldMk cId="4294388275" sldId="313"/>
        </pc:sldMkLst>
      </pc:sldChg>
      <pc:sldChg chg="setBg">
        <pc:chgData name="Charlotte Talbot" userId="dfbfa316-b451-414b-9f4b-5b358dabf3b4" providerId="ADAL" clId="{96D4337D-44C1-EF48-9E88-94E7FECFD799}" dt="2024-01-25T13:41:13.383" v="120"/>
        <pc:sldMkLst>
          <pc:docMk/>
          <pc:sldMk cId="3506777232" sldId="314"/>
        </pc:sldMkLst>
      </pc:sldChg>
      <pc:sldChg chg="setBg">
        <pc:chgData name="Charlotte Talbot" userId="dfbfa316-b451-414b-9f4b-5b358dabf3b4" providerId="ADAL" clId="{96D4337D-44C1-EF48-9E88-94E7FECFD799}" dt="2024-01-25T13:41:13.383" v="120"/>
        <pc:sldMkLst>
          <pc:docMk/>
          <pc:sldMk cId="2552591946" sldId="315"/>
        </pc:sldMkLst>
      </pc:sldChg>
      <pc:sldChg chg="setBg">
        <pc:chgData name="Charlotte Talbot" userId="dfbfa316-b451-414b-9f4b-5b358dabf3b4" providerId="ADAL" clId="{96D4337D-44C1-EF48-9E88-94E7FECFD799}" dt="2024-01-25T13:41:13.383" v="120"/>
        <pc:sldMkLst>
          <pc:docMk/>
          <pc:sldMk cId="4128179044" sldId="316"/>
        </pc:sldMkLst>
      </pc:sldChg>
      <pc:sldChg chg="setBg">
        <pc:chgData name="Charlotte Talbot" userId="dfbfa316-b451-414b-9f4b-5b358dabf3b4" providerId="ADAL" clId="{96D4337D-44C1-EF48-9E88-94E7FECFD799}" dt="2024-01-25T13:41:13.383" v="120"/>
        <pc:sldMkLst>
          <pc:docMk/>
          <pc:sldMk cId="1666918890" sldId="317"/>
        </pc:sldMkLst>
      </pc:sldChg>
      <pc:sldChg chg="setBg">
        <pc:chgData name="Charlotte Talbot" userId="dfbfa316-b451-414b-9f4b-5b358dabf3b4" providerId="ADAL" clId="{96D4337D-44C1-EF48-9E88-94E7FECFD799}" dt="2024-01-25T13:41:13.383" v="120"/>
        <pc:sldMkLst>
          <pc:docMk/>
          <pc:sldMk cId="1565043001" sldId="319"/>
        </pc:sldMkLst>
      </pc:sldChg>
      <pc:sldChg chg="setBg">
        <pc:chgData name="Charlotte Talbot" userId="dfbfa316-b451-414b-9f4b-5b358dabf3b4" providerId="ADAL" clId="{96D4337D-44C1-EF48-9E88-94E7FECFD799}" dt="2024-01-25T13:41:13.383" v="120"/>
        <pc:sldMkLst>
          <pc:docMk/>
          <pc:sldMk cId="3940811941" sldId="320"/>
        </pc:sldMkLst>
      </pc:sldChg>
      <pc:sldChg chg="setBg">
        <pc:chgData name="Charlotte Talbot" userId="dfbfa316-b451-414b-9f4b-5b358dabf3b4" providerId="ADAL" clId="{96D4337D-44C1-EF48-9E88-94E7FECFD799}" dt="2024-01-25T13:41:13.383" v="120"/>
        <pc:sldMkLst>
          <pc:docMk/>
          <pc:sldMk cId="3191037225" sldId="324"/>
        </pc:sldMkLst>
      </pc:sldChg>
      <pc:sldChg chg="modSp mod">
        <pc:chgData name="Charlotte Talbot" userId="dfbfa316-b451-414b-9f4b-5b358dabf3b4" providerId="ADAL" clId="{96D4337D-44C1-EF48-9E88-94E7FECFD799}" dt="2024-01-25T13:37:27.341" v="74" actId="20577"/>
        <pc:sldMkLst>
          <pc:docMk/>
          <pc:sldMk cId="2729544084" sldId="330"/>
        </pc:sldMkLst>
        <pc:spChg chg="mod">
          <ac:chgData name="Charlotte Talbot" userId="dfbfa316-b451-414b-9f4b-5b358dabf3b4" providerId="ADAL" clId="{96D4337D-44C1-EF48-9E88-94E7FECFD799}" dt="2024-01-25T13:35:23.845" v="47" actId="20577"/>
          <ac:spMkLst>
            <pc:docMk/>
            <pc:sldMk cId="2729544084" sldId="330"/>
            <ac:spMk id="27" creationId="{8E36B5D0-70DC-4349-83BD-D49BF5C7FC9B}"/>
          </ac:spMkLst>
        </pc:spChg>
        <pc:spChg chg="mod">
          <ac:chgData name="Charlotte Talbot" userId="dfbfa316-b451-414b-9f4b-5b358dabf3b4" providerId="ADAL" clId="{96D4337D-44C1-EF48-9E88-94E7FECFD799}" dt="2024-01-25T13:37:27.341" v="74" actId="20577"/>
          <ac:spMkLst>
            <pc:docMk/>
            <pc:sldMk cId="2729544084" sldId="330"/>
            <ac:spMk id="28" creationId="{E5CC25E7-404F-094C-81E0-DDF7AF356558}"/>
          </ac:spMkLst>
        </pc:spChg>
      </pc:sldChg>
      <pc:sldChg chg="modSp mod setBg">
        <pc:chgData name="Charlotte Talbot" userId="dfbfa316-b451-414b-9f4b-5b358dabf3b4" providerId="ADAL" clId="{96D4337D-44C1-EF48-9E88-94E7FECFD799}" dt="2024-01-25T13:44:04.974" v="191" actId="20577"/>
        <pc:sldMkLst>
          <pc:docMk/>
          <pc:sldMk cId="3274346297" sldId="331"/>
        </pc:sldMkLst>
        <pc:spChg chg="mod">
          <ac:chgData name="Charlotte Talbot" userId="dfbfa316-b451-414b-9f4b-5b358dabf3b4" providerId="ADAL" clId="{96D4337D-44C1-EF48-9E88-94E7FECFD799}" dt="2024-01-25T13:44:04.974" v="191" actId="20577"/>
          <ac:spMkLst>
            <pc:docMk/>
            <pc:sldMk cId="3274346297" sldId="331"/>
            <ac:spMk id="4" creationId="{F16FB964-4BEF-D747-8ACD-37341C11EBFD}"/>
          </ac:spMkLst>
        </pc:spChg>
      </pc:sldChg>
      <pc:sldChg chg="setBg">
        <pc:chgData name="Charlotte Talbot" userId="dfbfa316-b451-414b-9f4b-5b358dabf3b4" providerId="ADAL" clId="{96D4337D-44C1-EF48-9E88-94E7FECFD799}" dt="2024-01-25T13:41:13.383" v="120"/>
        <pc:sldMkLst>
          <pc:docMk/>
          <pc:sldMk cId="3986314724" sldId="333"/>
        </pc:sldMkLst>
      </pc:sldChg>
      <pc:sldChg chg="modSp mod setBg">
        <pc:chgData name="Charlotte Talbot" userId="dfbfa316-b451-414b-9f4b-5b358dabf3b4" providerId="ADAL" clId="{96D4337D-44C1-EF48-9E88-94E7FECFD799}" dt="2024-01-25T13:41:13.383" v="120"/>
        <pc:sldMkLst>
          <pc:docMk/>
          <pc:sldMk cId="1797918861" sldId="335"/>
        </pc:sldMkLst>
        <pc:spChg chg="mod">
          <ac:chgData name="Charlotte Talbot" userId="dfbfa316-b451-414b-9f4b-5b358dabf3b4" providerId="ADAL" clId="{96D4337D-44C1-EF48-9E88-94E7FECFD799}" dt="2024-01-25T13:40:32.348" v="119" actId="20577"/>
          <ac:spMkLst>
            <pc:docMk/>
            <pc:sldMk cId="1797918861" sldId="335"/>
            <ac:spMk id="4" creationId="{F16FB964-4BEF-D747-8ACD-37341C11EBFD}"/>
          </ac:spMkLst>
        </pc:spChg>
      </pc:sldChg>
      <pc:sldChg chg="setBg">
        <pc:chgData name="Charlotte Talbot" userId="dfbfa316-b451-414b-9f4b-5b358dabf3b4" providerId="ADAL" clId="{96D4337D-44C1-EF48-9E88-94E7FECFD799}" dt="2024-01-25T13:41:13.383" v="120"/>
        <pc:sldMkLst>
          <pc:docMk/>
          <pc:sldMk cId="2178436430" sldId="336"/>
        </pc:sldMkLst>
      </pc:sldChg>
      <pc:sldChg chg="modSp mod">
        <pc:chgData name="Charlotte Talbot" userId="dfbfa316-b451-414b-9f4b-5b358dabf3b4" providerId="ADAL" clId="{96D4337D-44C1-EF48-9E88-94E7FECFD799}" dt="2024-01-25T13:37:56.524" v="101" actId="20577"/>
        <pc:sldMkLst>
          <pc:docMk/>
          <pc:sldMk cId="3703326809" sldId="337"/>
        </pc:sldMkLst>
        <pc:spChg chg="mod">
          <ac:chgData name="Charlotte Talbot" userId="dfbfa316-b451-414b-9f4b-5b358dabf3b4" providerId="ADAL" clId="{96D4337D-44C1-EF48-9E88-94E7FECFD799}" dt="2024-01-25T13:37:56.524" v="101" actId="20577"/>
          <ac:spMkLst>
            <pc:docMk/>
            <pc:sldMk cId="3703326809" sldId="337"/>
            <ac:spMk id="28" creationId="{E5CC25E7-404F-094C-81E0-DDF7AF356558}"/>
          </ac:spMkLst>
        </pc:spChg>
      </pc:sldChg>
      <pc:sldChg chg="setBg">
        <pc:chgData name="Charlotte Talbot" userId="dfbfa316-b451-414b-9f4b-5b358dabf3b4" providerId="ADAL" clId="{96D4337D-44C1-EF48-9E88-94E7FECFD799}" dt="2024-01-25T13:41:13.383" v="120"/>
        <pc:sldMkLst>
          <pc:docMk/>
          <pc:sldMk cId="3591511594" sldId="338"/>
        </pc:sldMkLst>
      </pc:sldChg>
      <pc:sldChg chg="modSp mod">
        <pc:chgData name="Charlotte Talbot" userId="dfbfa316-b451-414b-9f4b-5b358dabf3b4" providerId="ADAL" clId="{96D4337D-44C1-EF48-9E88-94E7FECFD799}" dt="2024-01-25T13:42:13.690" v="164" actId="20577"/>
        <pc:sldMkLst>
          <pc:docMk/>
          <pc:sldMk cId="2350097508" sldId="340"/>
        </pc:sldMkLst>
        <pc:spChg chg="mod">
          <ac:chgData name="Charlotte Talbot" userId="dfbfa316-b451-414b-9f4b-5b358dabf3b4" providerId="ADAL" clId="{96D4337D-44C1-EF48-9E88-94E7FECFD799}" dt="2024-01-25T13:42:13.690" v="164" actId="20577"/>
          <ac:spMkLst>
            <pc:docMk/>
            <pc:sldMk cId="2350097508" sldId="340"/>
            <ac:spMk id="4" creationId="{F16FB964-4BEF-D747-8ACD-37341C11EBFD}"/>
          </ac:spMkLst>
        </pc:spChg>
      </pc:sldChg>
      <pc:sldChg chg="setBg">
        <pc:chgData name="Charlotte Talbot" userId="dfbfa316-b451-414b-9f4b-5b358dabf3b4" providerId="ADAL" clId="{96D4337D-44C1-EF48-9E88-94E7FECFD799}" dt="2024-01-25T13:41:13.383" v="120"/>
        <pc:sldMkLst>
          <pc:docMk/>
          <pc:sldMk cId="3890703760" sldId="343"/>
        </pc:sldMkLst>
      </pc:sldChg>
      <pc:sldChg chg="setBg">
        <pc:chgData name="Charlotte Talbot" userId="dfbfa316-b451-414b-9f4b-5b358dabf3b4" providerId="ADAL" clId="{96D4337D-44C1-EF48-9E88-94E7FECFD799}" dt="2024-01-25T13:41:13.383" v="120"/>
        <pc:sldMkLst>
          <pc:docMk/>
          <pc:sldMk cId="1916340545" sldId="344"/>
        </pc:sldMkLst>
      </pc:sldChg>
      <pc:sldChg chg="setBg">
        <pc:chgData name="Charlotte Talbot" userId="dfbfa316-b451-414b-9f4b-5b358dabf3b4" providerId="ADAL" clId="{96D4337D-44C1-EF48-9E88-94E7FECFD799}" dt="2024-01-25T13:41:13.383" v="120"/>
        <pc:sldMkLst>
          <pc:docMk/>
          <pc:sldMk cId="3594783597" sldId="346"/>
        </pc:sldMkLst>
      </pc:sldChg>
      <pc:sldMasterChg chg="setBg modSldLayout">
        <pc:chgData name="Charlotte Talbot" userId="dfbfa316-b451-414b-9f4b-5b358dabf3b4" providerId="ADAL" clId="{96D4337D-44C1-EF48-9E88-94E7FECFD799}" dt="2024-01-25T13:41:13.383" v="120"/>
        <pc:sldMasterMkLst>
          <pc:docMk/>
          <pc:sldMasterMk cId="1633376177" sldId="2147483648"/>
        </pc:sldMasterMkLst>
        <pc:sldLayoutChg chg="setBg">
          <pc:chgData name="Charlotte Talbot" userId="dfbfa316-b451-414b-9f4b-5b358dabf3b4" providerId="ADAL" clId="{96D4337D-44C1-EF48-9E88-94E7FECFD799}" dt="2024-01-25T13:41:13.383" v="120"/>
          <pc:sldLayoutMkLst>
            <pc:docMk/>
            <pc:sldMasterMk cId="1633376177" sldId="2147483648"/>
            <pc:sldLayoutMk cId="2835363085" sldId="2147483649"/>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4040318200" sldId="2147483650"/>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3548351583" sldId="2147483651"/>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634854999" sldId="2147483652"/>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4241051335" sldId="2147483653"/>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345646354" sldId="2147483654"/>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510490708" sldId="2147483655"/>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215678124" sldId="2147483656"/>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2974024701" sldId="2147483657"/>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1141337230" sldId="2147483658"/>
          </pc:sldLayoutMkLst>
        </pc:sldLayoutChg>
        <pc:sldLayoutChg chg="setBg">
          <pc:chgData name="Charlotte Talbot" userId="dfbfa316-b451-414b-9f4b-5b358dabf3b4" providerId="ADAL" clId="{96D4337D-44C1-EF48-9E88-94E7FECFD799}" dt="2024-01-25T13:41:13.383" v="120"/>
          <pc:sldLayoutMkLst>
            <pc:docMk/>
            <pc:sldMasterMk cId="1633376177" sldId="2147483648"/>
            <pc:sldLayoutMk cId="1162449992" sldId="2147483659"/>
          </pc:sldLayoutMkLst>
        </pc:sldLayoutChg>
      </pc:sldMasterChg>
    </pc:docChg>
  </pc:docChgLst>
  <pc:docChgLst>
    <pc:chgData name="Tracey Rogers" userId="S::tracey.rogers@abbeyfarmet.org.uk::e4f79c84-bd35-41cc-bca7-5e171a5579bb" providerId="AD" clId="Web-{D27A45B9-44D2-A7D1-FA0D-23D21FF770EF}"/>
    <pc:docChg chg="modSld">
      <pc:chgData name="Tracey Rogers" userId="S::tracey.rogers@abbeyfarmet.org.uk::e4f79c84-bd35-41cc-bca7-5e171a5579bb" providerId="AD" clId="Web-{D27A45B9-44D2-A7D1-FA0D-23D21FF770EF}" dt="2023-06-27T11:17:57.946" v="60" actId="20577"/>
      <pc:docMkLst>
        <pc:docMk/>
      </pc:docMkLst>
      <pc:sldChg chg="modSp">
        <pc:chgData name="Tracey Rogers" userId="S::tracey.rogers@abbeyfarmet.org.uk::e4f79c84-bd35-41cc-bca7-5e171a5579bb" providerId="AD" clId="Web-{D27A45B9-44D2-A7D1-FA0D-23D21FF770EF}" dt="2023-06-27T11:00:46.629" v="35" actId="20577"/>
        <pc:sldMkLst>
          <pc:docMk/>
          <pc:sldMk cId="3422052988" sldId="281"/>
        </pc:sldMkLst>
        <pc:spChg chg="mod">
          <ac:chgData name="Tracey Rogers" userId="S::tracey.rogers@abbeyfarmet.org.uk::e4f79c84-bd35-41cc-bca7-5e171a5579bb" providerId="AD" clId="Web-{D27A45B9-44D2-A7D1-FA0D-23D21FF770EF}" dt="2023-06-27T11:00:46.629" v="35" actId="20577"/>
          <ac:spMkLst>
            <pc:docMk/>
            <pc:sldMk cId="3422052988" sldId="281"/>
            <ac:spMk id="8" creationId="{CA19D96D-20A3-F641-A1E6-DAE5EDBAC26C}"/>
          </ac:spMkLst>
        </pc:spChg>
      </pc:sldChg>
      <pc:sldChg chg="modSp">
        <pc:chgData name="Tracey Rogers" userId="S::tracey.rogers@abbeyfarmet.org.uk::e4f79c84-bd35-41cc-bca7-5e171a5579bb" providerId="AD" clId="Web-{D27A45B9-44D2-A7D1-FA0D-23D21FF770EF}" dt="2023-06-27T11:11:54.589" v="45" actId="20577"/>
        <pc:sldMkLst>
          <pc:docMk/>
          <pc:sldMk cId="3009107583" sldId="288"/>
        </pc:sldMkLst>
        <pc:spChg chg="mod">
          <ac:chgData name="Tracey Rogers" userId="S::tracey.rogers@abbeyfarmet.org.uk::e4f79c84-bd35-41cc-bca7-5e171a5579bb" providerId="AD" clId="Web-{D27A45B9-44D2-A7D1-FA0D-23D21FF770EF}" dt="2023-06-27T11:11:54.589" v="45" actId="20577"/>
          <ac:spMkLst>
            <pc:docMk/>
            <pc:sldMk cId="3009107583" sldId="288"/>
            <ac:spMk id="25" creationId="{D4E9C69D-75ED-E04B-ACBB-3BC4F8804C9F}"/>
          </ac:spMkLst>
        </pc:spChg>
      </pc:sldChg>
      <pc:sldChg chg="modSp">
        <pc:chgData name="Tracey Rogers" userId="S::tracey.rogers@abbeyfarmet.org.uk::e4f79c84-bd35-41cc-bca7-5e171a5579bb" providerId="AD" clId="Web-{D27A45B9-44D2-A7D1-FA0D-23D21FF770EF}" dt="2023-06-27T11:08:49.020" v="42" actId="20577"/>
        <pc:sldMkLst>
          <pc:docMk/>
          <pc:sldMk cId="1916340545" sldId="344"/>
        </pc:sldMkLst>
        <pc:spChg chg="mod">
          <ac:chgData name="Tracey Rogers" userId="S::tracey.rogers@abbeyfarmet.org.uk::e4f79c84-bd35-41cc-bca7-5e171a5579bb" providerId="AD" clId="Web-{D27A45B9-44D2-A7D1-FA0D-23D21FF770EF}" dt="2023-06-27T11:08:49.020" v="42" actId="20577"/>
          <ac:spMkLst>
            <pc:docMk/>
            <pc:sldMk cId="1916340545" sldId="344"/>
            <ac:spMk id="13" creationId="{04E3AE01-38FA-AD4A-AA20-0F953E34A9BD}"/>
          </ac:spMkLst>
        </pc:spChg>
        <pc:spChg chg="mod">
          <ac:chgData name="Tracey Rogers" userId="S::tracey.rogers@abbeyfarmet.org.uk::e4f79c84-bd35-41cc-bca7-5e171a5579bb" providerId="AD" clId="Web-{D27A45B9-44D2-A7D1-FA0D-23D21FF770EF}" dt="2023-06-27T11:03:05.649" v="38" actId="20577"/>
          <ac:spMkLst>
            <pc:docMk/>
            <pc:sldMk cId="1916340545" sldId="344"/>
            <ac:spMk id="25" creationId="{D4E9C69D-75ED-E04B-ACBB-3BC4F8804C9F}"/>
          </ac:spMkLst>
        </pc:spChg>
      </pc:sldChg>
      <pc:sldChg chg="modSp">
        <pc:chgData name="Tracey Rogers" userId="S::tracey.rogers@abbeyfarmet.org.uk::e4f79c84-bd35-41cc-bca7-5e171a5579bb" providerId="AD" clId="Web-{D27A45B9-44D2-A7D1-FA0D-23D21FF770EF}" dt="2023-06-27T11:17:57.946" v="60" actId="20577"/>
        <pc:sldMkLst>
          <pc:docMk/>
          <pc:sldMk cId="3594783597" sldId="346"/>
        </pc:sldMkLst>
        <pc:spChg chg="mod">
          <ac:chgData name="Tracey Rogers" userId="S::tracey.rogers@abbeyfarmet.org.uk::e4f79c84-bd35-41cc-bca7-5e171a5579bb" providerId="AD" clId="Web-{D27A45B9-44D2-A7D1-FA0D-23D21FF770EF}" dt="2023-06-27T11:17:57.946" v="60" actId="20577"/>
          <ac:spMkLst>
            <pc:docMk/>
            <pc:sldMk cId="3594783597" sldId="346"/>
            <ac:spMk id="7" creationId="{E1E53C9F-C57D-FAD6-4FA9-AA69015B300E}"/>
          </ac:spMkLst>
        </pc:spChg>
      </pc:sldChg>
    </pc:docChg>
  </pc:docChgLst>
  <pc:docChgLst>
    <pc:chgData name="Laura Bazell" userId="8be52099-def8-4fe3-8daf-565730aab7ac" providerId="ADAL" clId="{EC2EC181-9BB5-E34B-9905-D48B9BEA722B}"/>
    <pc:docChg chg="undo custSel addSld delSld modSld">
      <pc:chgData name="Laura Bazell" userId="8be52099-def8-4fe3-8daf-565730aab7ac" providerId="ADAL" clId="{EC2EC181-9BB5-E34B-9905-D48B9BEA722B}" dt="2024-08-05T19:34:22.869" v="513" actId="2696"/>
      <pc:docMkLst>
        <pc:docMk/>
      </pc:docMkLst>
      <pc:sldChg chg="modSp mod">
        <pc:chgData name="Laura Bazell" userId="8be52099-def8-4fe3-8daf-565730aab7ac" providerId="ADAL" clId="{EC2EC181-9BB5-E34B-9905-D48B9BEA722B}" dt="2024-07-16T18:27:31.878" v="466" actId="20577"/>
        <pc:sldMkLst>
          <pc:docMk/>
          <pc:sldMk cId="975769030" sldId="256"/>
        </pc:sldMkLst>
        <pc:spChg chg="mod">
          <ac:chgData name="Laura Bazell" userId="8be52099-def8-4fe3-8daf-565730aab7ac" providerId="ADAL" clId="{EC2EC181-9BB5-E34B-9905-D48B9BEA722B}" dt="2024-07-16T18:27:31.878" v="466" actId="20577"/>
          <ac:spMkLst>
            <pc:docMk/>
            <pc:sldMk cId="975769030" sldId="256"/>
            <ac:spMk id="18" creationId="{94400AC7-A391-1749-A100-3F289D27E917}"/>
          </ac:spMkLst>
        </pc:spChg>
      </pc:sldChg>
      <pc:sldChg chg="add del">
        <pc:chgData name="Laura Bazell" userId="8be52099-def8-4fe3-8daf-565730aab7ac" providerId="ADAL" clId="{EC2EC181-9BB5-E34B-9905-D48B9BEA722B}" dt="2024-08-05T19:34:21.858" v="512" actId="2696"/>
        <pc:sldMkLst>
          <pc:docMk/>
          <pc:sldMk cId="290447831" sldId="269"/>
        </pc:sldMkLst>
      </pc:sldChg>
      <pc:sldChg chg="add del">
        <pc:chgData name="Laura Bazell" userId="8be52099-def8-4fe3-8daf-565730aab7ac" providerId="ADAL" clId="{EC2EC181-9BB5-E34B-9905-D48B9BEA722B}" dt="2024-08-05T19:34:22.869" v="513" actId="2696"/>
        <pc:sldMkLst>
          <pc:docMk/>
          <pc:sldMk cId="952590810" sldId="280"/>
        </pc:sldMkLst>
      </pc:sldChg>
      <pc:sldChg chg="modSp mod">
        <pc:chgData name="Laura Bazell" userId="8be52099-def8-4fe3-8daf-565730aab7ac" providerId="ADAL" clId="{EC2EC181-9BB5-E34B-9905-D48B9BEA722B}" dt="2024-07-16T17:53:13.516" v="0" actId="13926"/>
        <pc:sldMkLst>
          <pc:docMk/>
          <pc:sldMk cId="3422052988" sldId="281"/>
        </pc:sldMkLst>
        <pc:spChg chg="mod">
          <ac:chgData name="Laura Bazell" userId="8be52099-def8-4fe3-8daf-565730aab7ac" providerId="ADAL" clId="{EC2EC181-9BB5-E34B-9905-D48B9BEA722B}" dt="2024-07-16T17:53:13.516" v="0" actId="13926"/>
          <ac:spMkLst>
            <pc:docMk/>
            <pc:sldMk cId="3422052988" sldId="281"/>
            <ac:spMk id="8" creationId="{CA19D96D-20A3-F641-A1E6-DAE5EDBAC26C}"/>
          </ac:spMkLst>
        </pc:spChg>
      </pc:sldChg>
      <pc:sldChg chg="add del">
        <pc:chgData name="Laura Bazell" userId="8be52099-def8-4fe3-8daf-565730aab7ac" providerId="ADAL" clId="{EC2EC181-9BB5-E34B-9905-D48B9BEA722B}" dt="2024-08-05T19:34:11.761" v="510" actId="2696"/>
        <pc:sldMkLst>
          <pc:docMk/>
          <pc:sldMk cId="3529309945" sldId="282"/>
        </pc:sldMkLst>
      </pc:sldChg>
      <pc:sldChg chg="add del">
        <pc:chgData name="Laura Bazell" userId="8be52099-def8-4fe3-8daf-565730aab7ac" providerId="ADAL" clId="{EC2EC181-9BB5-E34B-9905-D48B9BEA722B}" dt="2024-08-05T19:34:20.745" v="511" actId="2696"/>
        <pc:sldMkLst>
          <pc:docMk/>
          <pc:sldMk cId="1610331978" sldId="305"/>
        </pc:sldMkLst>
      </pc:sldChg>
      <pc:sldChg chg="modSp mod">
        <pc:chgData name="Laura Bazell" userId="8be52099-def8-4fe3-8daf-565730aab7ac" providerId="ADAL" clId="{EC2EC181-9BB5-E34B-9905-D48B9BEA722B}" dt="2024-07-16T17:54:25.223" v="53" actId="13926"/>
        <pc:sldMkLst>
          <pc:docMk/>
          <pc:sldMk cId="2321096148" sldId="308"/>
        </pc:sldMkLst>
        <pc:spChg chg="mod">
          <ac:chgData name="Laura Bazell" userId="8be52099-def8-4fe3-8daf-565730aab7ac" providerId="ADAL" clId="{EC2EC181-9BB5-E34B-9905-D48B9BEA722B}" dt="2024-07-16T17:54:25.223" v="53" actId="13926"/>
          <ac:spMkLst>
            <pc:docMk/>
            <pc:sldMk cId="2321096148" sldId="308"/>
            <ac:spMk id="6" creationId="{3DF2D573-25DF-104F-B707-5FD0D2AA4940}"/>
          </ac:spMkLst>
        </pc:spChg>
      </pc:sldChg>
      <pc:sldChg chg="modSp mod">
        <pc:chgData name="Laura Bazell" userId="8be52099-def8-4fe3-8daf-565730aab7ac" providerId="ADAL" clId="{EC2EC181-9BB5-E34B-9905-D48B9BEA722B}" dt="2024-07-16T18:00:51.843" v="423" actId="13926"/>
        <pc:sldMkLst>
          <pc:docMk/>
          <pc:sldMk cId="4294388275" sldId="313"/>
        </pc:sldMkLst>
        <pc:spChg chg="mod">
          <ac:chgData name="Laura Bazell" userId="8be52099-def8-4fe3-8daf-565730aab7ac" providerId="ADAL" clId="{EC2EC181-9BB5-E34B-9905-D48B9BEA722B}" dt="2024-07-16T18:00:51.843" v="423" actId="13926"/>
          <ac:spMkLst>
            <pc:docMk/>
            <pc:sldMk cId="4294388275" sldId="313"/>
            <ac:spMk id="6" creationId="{3DF2D573-25DF-104F-B707-5FD0D2AA4940}"/>
          </ac:spMkLst>
        </pc:spChg>
      </pc:sldChg>
      <pc:sldChg chg="modSp">
        <pc:chgData name="Laura Bazell" userId="8be52099-def8-4fe3-8daf-565730aab7ac" providerId="ADAL" clId="{EC2EC181-9BB5-E34B-9905-D48B9BEA722B}" dt="2024-07-31T10:07:27.051" v="467"/>
        <pc:sldMkLst>
          <pc:docMk/>
          <pc:sldMk cId="4128179044" sldId="316"/>
        </pc:sldMkLst>
        <pc:graphicFrameChg chg="mod">
          <ac:chgData name="Laura Bazell" userId="8be52099-def8-4fe3-8daf-565730aab7ac" providerId="ADAL" clId="{EC2EC181-9BB5-E34B-9905-D48B9BEA722B}" dt="2024-07-31T10:07:27.051" v="467"/>
          <ac:graphicFrameMkLst>
            <pc:docMk/>
            <pc:sldMk cId="4128179044" sldId="316"/>
            <ac:graphicFrameMk id="19" creationId="{EB280993-CBFC-C690-9E79-273BF76B8595}"/>
          </ac:graphicFrameMkLst>
        </pc:graphicFrameChg>
      </pc:sldChg>
      <pc:sldChg chg="modSp mod">
        <pc:chgData name="Laura Bazell" userId="8be52099-def8-4fe3-8daf-565730aab7ac" providerId="ADAL" clId="{EC2EC181-9BB5-E34B-9905-D48B9BEA722B}" dt="2024-07-31T14:07:56.278" v="505" actId="20577"/>
        <pc:sldMkLst>
          <pc:docMk/>
          <pc:sldMk cId="3191037225" sldId="324"/>
        </pc:sldMkLst>
        <pc:spChg chg="mod">
          <ac:chgData name="Laura Bazell" userId="8be52099-def8-4fe3-8daf-565730aab7ac" providerId="ADAL" clId="{EC2EC181-9BB5-E34B-9905-D48B9BEA722B}" dt="2024-07-31T14:07:56.278" v="505" actId="20577"/>
          <ac:spMkLst>
            <pc:docMk/>
            <pc:sldMk cId="3191037225" sldId="324"/>
            <ac:spMk id="8" creationId="{0E28A9A7-B11E-514E-8E51-068652258F00}"/>
          </ac:spMkLst>
        </pc:spChg>
      </pc:sldChg>
      <pc:sldChg chg="modSp mod">
        <pc:chgData name="Laura Bazell" userId="8be52099-def8-4fe3-8daf-565730aab7ac" providerId="ADAL" clId="{EC2EC181-9BB5-E34B-9905-D48B9BEA722B}" dt="2024-07-16T17:59:13.068" v="337" actId="14100"/>
        <pc:sldMkLst>
          <pc:docMk/>
          <pc:sldMk cId="3339893477" sldId="328"/>
        </pc:sldMkLst>
        <pc:spChg chg="mod">
          <ac:chgData name="Laura Bazell" userId="8be52099-def8-4fe3-8daf-565730aab7ac" providerId="ADAL" clId="{EC2EC181-9BB5-E34B-9905-D48B9BEA722B}" dt="2024-07-16T17:59:13.068" v="337" actId="14100"/>
          <ac:spMkLst>
            <pc:docMk/>
            <pc:sldMk cId="3339893477" sldId="328"/>
            <ac:spMk id="4" creationId="{84C7B142-5BD4-C74C-8E39-291408F08095}"/>
          </ac:spMkLst>
        </pc:spChg>
      </pc:sldChg>
      <pc:sldChg chg="modSp mod">
        <pc:chgData name="Laura Bazell" userId="8be52099-def8-4fe3-8daf-565730aab7ac" providerId="ADAL" clId="{EC2EC181-9BB5-E34B-9905-D48B9BEA722B}" dt="2024-07-16T18:03:11.803" v="455" actId="403"/>
        <pc:sldMkLst>
          <pc:docMk/>
          <pc:sldMk cId="2729544084" sldId="330"/>
        </pc:sldMkLst>
        <pc:spChg chg="mod">
          <ac:chgData name="Laura Bazell" userId="8be52099-def8-4fe3-8daf-565730aab7ac" providerId="ADAL" clId="{EC2EC181-9BB5-E34B-9905-D48B9BEA722B}" dt="2024-07-16T18:03:01.322" v="453" actId="403"/>
          <ac:spMkLst>
            <pc:docMk/>
            <pc:sldMk cId="2729544084" sldId="330"/>
            <ac:spMk id="14" creationId="{E173B2F9-2826-9B40-93F0-5E91034598ED}"/>
          </ac:spMkLst>
        </pc:spChg>
        <pc:spChg chg="mod">
          <ac:chgData name="Laura Bazell" userId="8be52099-def8-4fe3-8daf-565730aab7ac" providerId="ADAL" clId="{EC2EC181-9BB5-E34B-9905-D48B9BEA722B}" dt="2024-07-16T18:03:07.074" v="454" actId="1076"/>
          <ac:spMkLst>
            <pc:docMk/>
            <pc:sldMk cId="2729544084" sldId="330"/>
            <ac:spMk id="27" creationId="{8E36B5D0-70DC-4349-83BD-D49BF5C7FC9B}"/>
          </ac:spMkLst>
        </pc:spChg>
        <pc:spChg chg="mod">
          <ac:chgData name="Laura Bazell" userId="8be52099-def8-4fe3-8daf-565730aab7ac" providerId="ADAL" clId="{EC2EC181-9BB5-E34B-9905-D48B9BEA722B}" dt="2024-07-16T18:03:11.803" v="455" actId="403"/>
          <ac:spMkLst>
            <pc:docMk/>
            <pc:sldMk cId="2729544084" sldId="330"/>
            <ac:spMk id="28" creationId="{E5CC25E7-404F-094C-81E0-DDF7AF356558}"/>
          </ac:spMkLst>
        </pc:spChg>
      </pc:sldChg>
      <pc:sldChg chg="modSp mod">
        <pc:chgData name="Laura Bazell" userId="8be52099-def8-4fe3-8daf-565730aab7ac" providerId="ADAL" clId="{EC2EC181-9BB5-E34B-9905-D48B9BEA722B}" dt="2024-07-31T14:06:05.800" v="499" actId="20577"/>
        <pc:sldMkLst>
          <pc:docMk/>
          <pc:sldMk cId="1797918861" sldId="335"/>
        </pc:sldMkLst>
        <pc:spChg chg="mod">
          <ac:chgData name="Laura Bazell" userId="8be52099-def8-4fe3-8daf-565730aab7ac" providerId="ADAL" clId="{EC2EC181-9BB5-E34B-9905-D48B9BEA722B}" dt="2024-07-31T14:06:05.800" v="499" actId="20577"/>
          <ac:spMkLst>
            <pc:docMk/>
            <pc:sldMk cId="1797918861" sldId="335"/>
            <ac:spMk id="3" creationId="{8F6606BC-1194-3B48-BD26-394C605FF3E2}"/>
          </ac:spMkLst>
        </pc:spChg>
      </pc:sldChg>
      <pc:sldChg chg="modSp mod">
        <pc:chgData name="Laura Bazell" userId="8be52099-def8-4fe3-8daf-565730aab7ac" providerId="ADAL" clId="{EC2EC181-9BB5-E34B-9905-D48B9BEA722B}" dt="2024-07-31T14:06:54.125" v="503" actId="20577"/>
        <pc:sldMkLst>
          <pc:docMk/>
          <pc:sldMk cId="2350097508" sldId="340"/>
        </pc:sldMkLst>
        <pc:spChg chg="mod">
          <ac:chgData name="Laura Bazell" userId="8be52099-def8-4fe3-8daf-565730aab7ac" providerId="ADAL" clId="{EC2EC181-9BB5-E34B-9905-D48B9BEA722B}" dt="2024-07-31T14:06:54.125" v="503" actId="20577"/>
          <ac:spMkLst>
            <pc:docMk/>
            <pc:sldMk cId="2350097508" sldId="340"/>
            <ac:spMk id="8" creationId="{603FE73D-090B-C14F-AACD-6853F13649CB}"/>
          </ac:spMkLst>
        </pc:spChg>
        <pc:spChg chg="mod">
          <ac:chgData name="Laura Bazell" userId="8be52099-def8-4fe3-8daf-565730aab7ac" providerId="ADAL" clId="{EC2EC181-9BB5-E34B-9905-D48B9BEA722B}" dt="2024-07-31T14:06:39.286" v="501" actId="20577"/>
          <ac:spMkLst>
            <pc:docMk/>
            <pc:sldMk cId="2350097508" sldId="340"/>
            <ac:spMk id="9" creationId="{FDF80EF2-7458-1B49-AB0C-F6428CB18F59}"/>
          </ac:spMkLst>
        </pc:spChg>
      </pc:sldChg>
      <pc:sldChg chg="modSp mod">
        <pc:chgData name="Laura Bazell" userId="8be52099-def8-4fe3-8daf-565730aab7ac" providerId="ADAL" clId="{EC2EC181-9BB5-E34B-9905-D48B9BEA722B}" dt="2024-07-31T14:00:00.500" v="493" actId="20577"/>
        <pc:sldMkLst>
          <pc:docMk/>
          <pc:sldMk cId="3890703760" sldId="343"/>
        </pc:sldMkLst>
        <pc:graphicFrameChg chg="modGraphic">
          <ac:chgData name="Laura Bazell" userId="8be52099-def8-4fe3-8daf-565730aab7ac" providerId="ADAL" clId="{EC2EC181-9BB5-E34B-9905-D48B9BEA722B}" dt="2024-07-31T14:00:00.500" v="493" actId="20577"/>
          <ac:graphicFrameMkLst>
            <pc:docMk/>
            <pc:sldMk cId="3890703760" sldId="343"/>
            <ac:graphicFrameMk id="5" creationId="{E0B96A97-4F39-5740-8354-CED908940CCC}"/>
          </ac:graphicFrameMkLst>
        </pc:graphicFrameChg>
      </pc:sldChg>
      <pc:sldChg chg="modSp mod">
        <pc:chgData name="Laura Bazell" userId="8be52099-def8-4fe3-8daf-565730aab7ac" providerId="ADAL" clId="{EC2EC181-9BB5-E34B-9905-D48B9BEA722B}" dt="2024-07-31T14:04:21.075" v="497" actId="20577"/>
        <pc:sldMkLst>
          <pc:docMk/>
          <pc:sldMk cId="3594783597" sldId="346"/>
        </pc:sldMkLst>
        <pc:spChg chg="mod">
          <ac:chgData name="Laura Bazell" userId="8be52099-def8-4fe3-8daf-565730aab7ac" providerId="ADAL" clId="{EC2EC181-9BB5-E34B-9905-D48B9BEA722B}" dt="2024-07-31T14:04:21.075" v="497" actId="20577"/>
          <ac:spMkLst>
            <pc:docMk/>
            <pc:sldMk cId="3594783597" sldId="346"/>
            <ac:spMk id="2" creationId="{8678F21D-E61C-5A4D-BE89-7236AA365AB5}"/>
          </ac:spMkLst>
        </pc:spChg>
      </pc:sldChg>
      <pc:sldChg chg="modSp mod">
        <pc:chgData name="Laura Bazell" userId="8be52099-def8-4fe3-8daf-565730aab7ac" providerId="ADAL" clId="{EC2EC181-9BB5-E34B-9905-D48B9BEA722B}" dt="2024-07-16T17:59:49.623" v="382" actId="13926"/>
        <pc:sldMkLst>
          <pc:docMk/>
          <pc:sldMk cId="2045671985" sldId="347"/>
        </pc:sldMkLst>
        <pc:spChg chg="mod">
          <ac:chgData name="Laura Bazell" userId="8be52099-def8-4fe3-8daf-565730aab7ac" providerId="ADAL" clId="{EC2EC181-9BB5-E34B-9905-D48B9BEA722B}" dt="2024-07-16T17:59:49.623" v="382" actId="13926"/>
          <ac:spMkLst>
            <pc:docMk/>
            <pc:sldMk cId="2045671985" sldId="347"/>
            <ac:spMk id="4" creationId="{84C7B142-5BD4-C74C-8E39-291408F08095}"/>
          </ac:spMkLst>
        </pc:spChg>
      </pc:sldChg>
      <pc:sldChg chg="modSp mod">
        <pc:chgData name="Laura Bazell" userId="8be52099-def8-4fe3-8daf-565730aab7ac" providerId="ADAL" clId="{EC2EC181-9BB5-E34B-9905-D48B9BEA722B}" dt="2024-07-31T14:03:24.759" v="495" actId="20577"/>
        <pc:sldMkLst>
          <pc:docMk/>
          <pc:sldMk cId="1468265701" sldId="349"/>
        </pc:sldMkLst>
        <pc:spChg chg="mod">
          <ac:chgData name="Laura Bazell" userId="8be52099-def8-4fe3-8daf-565730aab7ac" providerId="ADAL" clId="{EC2EC181-9BB5-E34B-9905-D48B9BEA722B}" dt="2024-07-31T14:03:24.759" v="495" actId="20577"/>
          <ac:spMkLst>
            <pc:docMk/>
            <pc:sldMk cId="1468265701" sldId="349"/>
            <ac:spMk id="7" creationId="{E3A70D58-DF61-D8CA-D54B-0C96F36E75D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31FDCA-ABE4-3D40-AA3B-FF0D3B481921}"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463D76CF-CF88-BD42-ADF9-E5F5998A5882}">
      <dgm:prSet phldrT="[Text]"/>
      <dgm:spPr>
        <a:solidFill>
          <a:srgbClr val="A2C616"/>
        </a:solidFill>
      </dgm:spPr>
      <dgm:t>
        <a:bodyPr/>
        <a:lstStyle/>
        <a:p>
          <a:r>
            <a:rPr lang="en-GB"/>
            <a:t>Assess</a:t>
          </a:r>
        </a:p>
      </dgm:t>
    </dgm:pt>
    <dgm:pt modelId="{4DF13A23-5DA1-9443-A701-2F254208C649}" type="parTrans" cxnId="{01C6D240-B256-8445-9E6F-B3FF2CBE4D94}">
      <dgm:prSet/>
      <dgm:spPr/>
      <dgm:t>
        <a:bodyPr/>
        <a:lstStyle/>
        <a:p>
          <a:endParaRPr lang="en-GB"/>
        </a:p>
      </dgm:t>
    </dgm:pt>
    <dgm:pt modelId="{24325EF1-10A2-5041-A17B-D2E383AC33E5}" type="sibTrans" cxnId="{01C6D240-B256-8445-9E6F-B3FF2CBE4D94}">
      <dgm:prSet/>
      <dgm:spPr>
        <a:solidFill>
          <a:srgbClr val="533976"/>
        </a:solidFill>
      </dgm:spPr>
      <dgm:t>
        <a:bodyPr/>
        <a:lstStyle/>
        <a:p>
          <a:endParaRPr lang="en-GB"/>
        </a:p>
      </dgm:t>
    </dgm:pt>
    <dgm:pt modelId="{0ABDD37F-CCF1-6E4D-8859-ADA234924544}">
      <dgm:prSet phldrT="[Text]"/>
      <dgm:spPr>
        <a:solidFill>
          <a:srgbClr val="FEC201"/>
        </a:solidFill>
      </dgm:spPr>
      <dgm:t>
        <a:bodyPr/>
        <a:lstStyle/>
        <a:p>
          <a:r>
            <a:rPr lang="en-GB"/>
            <a:t>Plan</a:t>
          </a:r>
        </a:p>
      </dgm:t>
    </dgm:pt>
    <dgm:pt modelId="{C3804673-6170-2C42-9816-D3746EFA6B03}" type="parTrans" cxnId="{6B5D511F-A16D-674D-A7CB-BF93CEC86EC0}">
      <dgm:prSet/>
      <dgm:spPr/>
      <dgm:t>
        <a:bodyPr/>
        <a:lstStyle/>
        <a:p>
          <a:endParaRPr lang="en-GB"/>
        </a:p>
      </dgm:t>
    </dgm:pt>
    <dgm:pt modelId="{422837C2-623B-7E4B-BC0D-F539D13978B6}" type="sibTrans" cxnId="{6B5D511F-A16D-674D-A7CB-BF93CEC86EC0}">
      <dgm:prSet/>
      <dgm:spPr>
        <a:solidFill>
          <a:srgbClr val="533976"/>
        </a:solidFill>
      </dgm:spPr>
      <dgm:t>
        <a:bodyPr/>
        <a:lstStyle/>
        <a:p>
          <a:endParaRPr lang="en-GB"/>
        </a:p>
      </dgm:t>
    </dgm:pt>
    <dgm:pt modelId="{5CA42869-CB05-5B49-A2EC-70547D3984F9}">
      <dgm:prSet phldrT="[Text]"/>
      <dgm:spPr>
        <a:solidFill>
          <a:srgbClr val="BD6FA3"/>
        </a:solidFill>
      </dgm:spPr>
      <dgm:t>
        <a:bodyPr/>
        <a:lstStyle/>
        <a:p>
          <a:r>
            <a:rPr lang="en-GB"/>
            <a:t>Do</a:t>
          </a:r>
        </a:p>
      </dgm:t>
    </dgm:pt>
    <dgm:pt modelId="{EEB35277-9DBF-464D-A005-AA3B0D0C7794}" type="parTrans" cxnId="{31C61523-DC6F-3F4C-BE62-2E3DE197E199}">
      <dgm:prSet/>
      <dgm:spPr/>
      <dgm:t>
        <a:bodyPr/>
        <a:lstStyle/>
        <a:p>
          <a:endParaRPr lang="en-GB"/>
        </a:p>
      </dgm:t>
    </dgm:pt>
    <dgm:pt modelId="{1F28B265-B3DF-3A4E-AC3A-C29CA1062A44}" type="sibTrans" cxnId="{31C61523-DC6F-3F4C-BE62-2E3DE197E199}">
      <dgm:prSet/>
      <dgm:spPr>
        <a:solidFill>
          <a:srgbClr val="533976"/>
        </a:solidFill>
      </dgm:spPr>
      <dgm:t>
        <a:bodyPr/>
        <a:lstStyle/>
        <a:p>
          <a:endParaRPr lang="en-GB"/>
        </a:p>
      </dgm:t>
    </dgm:pt>
    <dgm:pt modelId="{D2BFF235-2C2B-6642-B808-A2FBE2F9D2F8}">
      <dgm:prSet phldrT="[Text]"/>
      <dgm:spPr>
        <a:solidFill>
          <a:srgbClr val="4BB6CF"/>
        </a:solidFill>
      </dgm:spPr>
      <dgm:t>
        <a:bodyPr/>
        <a:lstStyle/>
        <a:p>
          <a:r>
            <a:rPr lang="en-GB"/>
            <a:t>Review</a:t>
          </a:r>
        </a:p>
      </dgm:t>
    </dgm:pt>
    <dgm:pt modelId="{F2FEBA08-78AB-8B45-948D-F1D3CBE92D3A}" type="parTrans" cxnId="{926948D6-0638-4D45-AC11-08741830B635}">
      <dgm:prSet/>
      <dgm:spPr/>
      <dgm:t>
        <a:bodyPr/>
        <a:lstStyle/>
        <a:p>
          <a:endParaRPr lang="en-GB"/>
        </a:p>
      </dgm:t>
    </dgm:pt>
    <dgm:pt modelId="{CFFBC8F2-3FAC-EA41-ACD1-89F5DEAD8E0E}" type="sibTrans" cxnId="{926948D6-0638-4D45-AC11-08741830B635}">
      <dgm:prSet/>
      <dgm:spPr>
        <a:solidFill>
          <a:srgbClr val="533976"/>
        </a:solidFill>
      </dgm:spPr>
      <dgm:t>
        <a:bodyPr/>
        <a:lstStyle/>
        <a:p>
          <a:endParaRPr lang="en-GB"/>
        </a:p>
      </dgm:t>
    </dgm:pt>
    <dgm:pt modelId="{6A7285BE-626C-0F4D-BB4C-27C302E77511}" type="pres">
      <dgm:prSet presAssocID="{4931FDCA-ABE4-3D40-AA3B-FF0D3B481921}" presName="cycle" presStyleCnt="0">
        <dgm:presLayoutVars>
          <dgm:dir/>
          <dgm:resizeHandles val="exact"/>
        </dgm:presLayoutVars>
      </dgm:prSet>
      <dgm:spPr/>
    </dgm:pt>
    <dgm:pt modelId="{994DF7BF-5B85-2547-B760-85F1F343AA0E}" type="pres">
      <dgm:prSet presAssocID="{463D76CF-CF88-BD42-ADF9-E5F5998A5882}" presName="node" presStyleLbl="node1" presStyleIdx="0" presStyleCnt="4">
        <dgm:presLayoutVars>
          <dgm:bulletEnabled val="1"/>
        </dgm:presLayoutVars>
      </dgm:prSet>
      <dgm:spPr/>
    </dgm:pt>
    <dgm:pt modelId="{EB67FDB1-32D2-9148-9C7F-D7593AD5ADA4}" type="pres">
      <dgm:prSet presAssocID="{24325EF1-10A2-5041-A17B-D2E383AC33E5}" presName="sibTrans" presStyleLbl="sibTrans2D1" presStyleIdx="0" presStyleCnt="4"/>
      <dgm:spPr/>
    </dgm:pt>
    <dgm:pt modelId="{74602F41-ED31-B44E-B443-B7B691DA9CBE}" type="pres">
      <dgm:prSet presAssocID="{24325EF1-10A2-5041-A17B-D2E383AC33E5}" presName="connectorText" presStyleLbl="sibTrans2D1" presStyleIdx="0" presStyleCnt="4"/>
      <dgm:spPr/>
    </dgm:pt>
    <dgm:pt modelId="{674192B3-F759-7B47-A6AC-BD6730080403}" type="pres">
      <dgm:prSet presAssocID="{0ABDD37F-CCF1-6E4D-8859-ADA234924544}" presName="node" presStyleLbl="node1" presStyleIdx="1" presStyleCnt="4">
        <dgm:presLayoutVars>
          <dgm:bulletEnabled val="1"/>
        </dgm:presLayoutVars>
      </dgm:prSet>
      <dgm:spPr/>
    </dgm:pt>
    <dgm:pt modelId="{50561D73-3A7C-CC40-892D-9EFA8B01C3F0}" type="pres">
      <dgm:prSet presAssocID="{422837C2-623B-7E4B-BC0D-F539D13978B6}" presName="sibTrans" presStyleLbl="sibTrans2D1" presStyleIdx="1" presStyleCnt="4"/>
      <dgm:spPr/>
    </dgm:pt>
    <dgm:pt modelId="{78A59704-D7B0-664D-A259-B1F403922A76}" type="pres">
      <dgm:prSet presAssocID="{422837C2-623B-7E4B-BC0D-F539D13978B6}" presName="connectorText" presStyleLbl="sibTrans2D1" presStyleIdx="1" presStyleCnt="4"/>
      <dgm:spPr/>
    </dgm:pt>
    <dgm:pt modelId="{2C0A7087-80C7-D34B-A849-69823B98CFF4}" type="pres">
      <dgm:prSet presAssocID="{5CA42869-CB05-5B49-A2EC-70547D3984F9}" presName="node" presStyleLbl="node1" presStyleIdx="2" presStyleCnt="4">
        <dgm:presLayoutVars>
          <dgm:bulletEnabled val="1"/>
        </dgm:presLayoutVars>
      </dgm:prSet>
      <dgm:spPr/>
    </dgm:pt>
    <dgm:pt modelId="{80C0C719-2230-4748-AF31-90D8A683B1BD}" type="pres">
      <dgm:prSet presAssocID="{1F28B265-B3DF-3A4E-AC3A-C29CA1062A44}" presName="sibTrans" presStyleLbl="sibTrans2D1" presStyleIdx="2" presStyleCnt="4"/>
      <dgm:spPr/>
    </dgm:pt>
    <dgm:pt modelId="{36511EE2-4CCB-9340-98DB-D2096CA8206C}" type="pres">
      <dgm:prSet presAssocID="{1F28B265-B3DF-3A4E-AC3A-C29CA1062A44}" presName="connectorText" presStyleLbl="sibTrans2D1" presStyleIdx="2" presStyleCnt="4"/>
      <dgm:spPr/>
    </dgm:pt>
    <dgm:pt modelId="{493169A4-69BE-D54A-BCBA-BB9AACD99817}" type="pres">
      <dgm:prSet presAssocID="{D2BFF235-2C2B-6642-B808-A2FBE2F9D2F8}" presName="node" presStyleLbl="node1" presStyleIdx="3" presStyleCnt="4">
        <dgm:presLayoutVars>
          <dgm:bulletEnabled val="1"/>
        </dgm:presLayoutVars>
      </dgm:prSet>
      <dgm:spPr/>
    </dgm:pt>
    <dgm:pt modelId="{0408694F-8275-304D-B4FD-54F97B338A2A}" type="pres">
      <dgm:prSet presAssocID="{CFFBC8F2-3FAC-EA41-ACD1-89F5DEAD8E0E}" presName="sibTrans" presStyleLbl="sibTrans2D1" presStyleIdx="3" presStyleCnt="4"/>
      <dgm:spPr/>
    </dgm:pt>
    <dgm:pt modelId="{339E3704-F0D3-8542-8857-6A23585EDB78}" type="pres">
      <dgm:prSet presAssocID="{CFFBC8F2-3FAC-EA41-ACD1-89F5DEAD8E0E}" presName="connectorText" presStyleLbl="sibTrans2D1" presStyleIdx="3" presStyleCnt="4"/>
      <dgm:spPr/>
    </dgm:pt>
  </dgm:ptLst>
  <dgm:cxnLst>
    <dgm:cxn modelId="{C2BEF014-F137-4D49-B0FF-F4B2D9CCB52E}" type="presOf" srcId="{1F28B265-B3DF-3A4E-AC3A-C29CA1062A44}" destId="{36511EE2-4CCB-9340-98DB-D2096CA8206C}" srcOrd="1" destOrd="0" presId="urn:microsoft.com/office/officeart/2005/8/layout/cycle2"/>
    <dgm:cxn modelId="{D3C0C816-DBA8-3440-8A67-982A1FC2B108}" type="presOf" srcId="{5CA42869-CB05-5B49-A2EC-70547D3984F9}" destId="{2C0A7087-80C7-D34B-A849-69823B98CFF4}" srcOrd="0" destOrd="0" presId="urn:microsoft.com/office/officeart/2005/8/layout/cycle2"/>
    <dgm:cxn modelId="{6B5D511F-A16D-674D-A7CB-BF93CEC86EC0}" srcId="{4931FDCA-ABE4-3D40-AA3B-FF0D3B481921}" destId="{0ABDD37F-CCF1-6E4D-8859-ADA234924544}" srcOrd="1" destOrd="0" parTransId="{C3804673-6170-2C42-9816-D3746EFA6B03}" sibTransId="{422837C2-623B-7E4B-BC0D-F539D13978B6}"/>
    <dgm:cxn modelId="{31C61523-DC6F-3F4C-BE62-2E3DE197E199}" srcId="{4931FDCA-ABE4-3D40-AA3B-FF0D3B481921}" destId="{5CA42869-CB05-5B49-A2EC-70547D3984F9}" srcOrd="2" destOrd="0" parTransId="{EEB35277-9DBF-464D-A005-AA3B0D0C7794}" sibTransId="{1F28B265-B3DF-3A4E-AC3A-C29CA1062A44}"/>
    <dgm:cxn modelId="{01C6D240-B256-8445-9E6F-B3FF2CBE4D94}" srcId="{4931FDCA-ABE4-3D40-AA3B-FF0D3B481921}" destId="{463D76CF-CF88-BD42-ADF9-E5F5998A5882}" srcOrd="0" destOrd="0" parTransId="{4DF13A23-5DA1-9443-A701-2F254208C649}" sibTransId="{24325EF1-10A2-5041-A17B-D2E383AC33E5}"/>
    <dgm:cxn modelId="{1C2EA468-704F-124D-B20A-9186692ECF6C}" type="presOf" srcId="{4931FDCA-ABE4-3D40-AA3B-FF0D3B481921}" destId="{6A7285BE-626C-0F4D-BB4C-27C302E77511}" srcOrd="0" destOrd="0" presId="urn:microsoft.com/office/officeart/2005/8/layout/cycle2"/>
    <dgm:cxn modelId="{FACFB772-08A6-EA45-A757-BCBFDB5B1399}" type="presOf" srcId="{422837C2-623B-7E4B-BC0D-F539D13978B6}" destId="{50561D73-3A7C-CC40-892D-9EFA8B01C3F0}" srcOrd="0" destOrd="0" presId="urn:microsoft.com/office/officeart/2005/8/layout/cycle2"/>
    <dgm:cxn modelId="{66F9B3A2-82AE-AE41-AB08-E8896573D85F}" type="presOf" srcId="{D2BFF235-2C2B-6642-B808-A2FBE2F9D2F8}" destId="{493169A4-69BE-D54A-BCBA-BB9AACD99817}" srcOrd="0" destOrd="0" presId="urn:microsoft.com/office/officeart/2005/8/layout/cycle2"/>
    <dgm:cxn modelId="{31803EB0-43A6-B44C-B805-6FB40DB0E444}" type="presOf" srcId="{0ABDD37F-CCF1-6E4D-8859-ADA234924544}" destId="{674192B3-F759-7B47-A6AC-BD6730080403}" srcOrd="0" destOrd="0" presId="urn:microsoft.com/office/officeart/2005/8/layout/cycle2"/>
    <dgm:cxn modelId="{A13A55B0-8336-5747-BF54-DAF008CCC5ED}" type="presOf" srcId="{CFFBC8F2-3FAC-EA41-ACD1-89F5DEAD8E0E}" destId="{339E3704-F0D3-8542-8857-6A23585EDB78}" srcOrd="1" destOrd="0" presId="urn:microsoft.com/office/officeart/2005/8/layout/cycle2"/>
    <dgm:cxn modelId="{1F1F1EB8-4BBA-BC49-A59B-7285F2832848}" type="presOf" srcId="{CFFBC8F2-3FAC-EA41-ACD1-89F5DEAD8E0E}" destId="{0408694F-8275-304D-B4FD-54F97B338A2A}" srcOrd="0" destOrd="0" presId="urn:microsoft.com/office/officeart/2005/8/layout/cycle2"/>
    <dgm:cxn modelId="{EF2EA4BA-4DAB-0E47-96B0-37E1AD193F9D}" type="presOf" srcId="{24325EF1-10A2-5041-A17B-D2E383AC33E5}" destId="{74602F41-ED31-B44E-B443-B7B691DA9CBE}" srcOrd="1" destOrd="0" presId="urn:microsoft.com/office/officeart/2005/8/layout/cycle2"/>
    <dgm:cxn modelId="{0B0E02D4-A4E9-C54B-8EAE-66707B0777E5}" type="presOf" srcId="{422837C2-623B-7E4B-BC0D-F539D13978B6}" destId="{78A59704-D7B0-664D-A259-B1F403922A76}" srcOrd="1" destOrd="0" presId="urn:microsoft.com/office/officeart/2005/8/layout/cycle2"/>
    <dgm:cxn modelId="{926948D6-0638-4D45-AC11-08741830B635}" srcId="{4931FDCA-ABE4-3D40-AA3B-FF0D3B481921}" destId="{D2BFF235-2C2B-6642-B808-A2FBE2F9D2F8}" srcOrd="3" destOrd="0" parTransId="{F2FEBA08-78AB-8B45-948D-F1D3CBE92D3A}" sibTransId="{CFFBC8F2-3FAC-EA41-ACD1-89F5DEAD8E0E}"/>
    <dgm:cxn modelId="{51DCA1E2-D8B4-AC4E-BB23-CF0AC50E937E}" type="presOf" srcId="{24325EF1-10A2-5041-A17B-D2E383AC33E5}" destId="{EB67FDB1-32D2-9148-9C7F-D7593AD5ADA4}" srcOrd="0" destOrd="0" presId="urn:microsoft.com/office/officeart/2005/8/layout/cycle2"/>
    <dgm:cxn modelId="{E16C22E9-E242-D546-8E94-D86BF6EF2FB3}" type="presOf" srcId="{463D76CF-CF88-BD42-ADF9-E5F5998A5882}" destId="{994DF7BF-5B85-2547-B760-85F1F343AA0E}" srcOrd="0" destOrd="0" presId="urn:microsoft.com/office/officeart/2005/8/layout/cycle2"/>
    <dgm:cxn modelId="{FA1D74F9-3CE3-E34C-92A5-C5D6FEE46E72}" type="presOf" srcId="{1F28B265-B3DF-3A4E-AC3A-C29CA1062A44}" destId="{80C0C719-2230-4748-AF31-90D8A683B1BD}" srcOrd="0" destOrd="0" presId="urn:microsoft.com/office/officeart/2005/8/layout/cycle2"/>
    <dgm:cxn modelId="{A6D7BBD5-A958-2D44-85B0-EC461D6BE100}" type="presParOf" srcId="{6A7285BE-626C-0F4D-BB4C-27C302E77511}" destId="{994DF7BF-5B85-2547-B760-85F1F343AA0E}" srcOrd="0" destOrd="0" presId="urn:microsoft.com/office/officeart/2005/8/layout/cycle2"/>
    <dgm:cxn modelId="{D6F47D13-5716-3346-B60E-83F975ACE87A}" type="presParOf" srcId="{6A7285BE-626C-0F4D-BB4C-27C302E77511}" destId="{EB67FDB1-32D2-9148-9C7F-D7593AD5ADA4}" srcOrd="1" destOrd="0" presId="urn:microsoft.com/office/officeart/2005/8/layout/cycle2"/>
    <dgm:cxn modelId="{A2EF6F80-09F5-0742-84DC-6415B758B27C}" type="presParOf" srcId="{EB67FDB1-32D2-9148-9C7F-D7593AD5ADA4}" destId="{74602F41-ED31-B44E-B443-B7B691DA9CBE}" srcOrd="0" destOrd="0" presId="urn:microsoft.com/office/officeart/2005/8/layout/cycle2"/>
    <dgm:cxn modelId="{F802B6A2-FED7-B64A-BA64-A138A758A7CE}" type="presParOf" srcId="{6A7285BE-626C-0F4D-BB4C-27C302E77511}" destId="{674192B3-F759-7B47-A6AC-BD6730080403}" srcOrd="2" destOrd="0" presId="urn:microsoft.com/office/officeart/2005/8/layout/cycle2"/>
    <dgm:cxn modelId="{207BE9BD-5A36-0042-A15D-DE338DB45804}" type="presParOf" srcId="{6A7285BE-626C-0F4D-BB4C-27C302E77511}" destId="{50561D73-3A7C-CC40-892D-9EFA8B01C3F0}" srcOrd="3" destOrd="0" presId="urn:microsoft.com/office/officeart/2005/8/layout/cycle2"/>
    <dgm:cxn modelId="{8031FD19-3F82-C54D-9C73-7818B1D2E98E}" type="presParOf" srcId="{50561D73-3A7C-CC40-892D-9EFA8B01C3F0}" destId="{78A59704-D7B0-664D-A259-B1F403922A76}" srcOrd="0" destOrd="0" presId="urn:microsoft.com/office/officeart/2005/8/layout/cycle2"/>
    <dgm:cxn modelId="{0687D362-0A15-9146-88E7-604EA5A95149}" type="presParOf" srcId="{6A7285BE-626C-0F4D-BB4C-27C302E77511}" destId="{2C0A7087-80C7-D34B-A849-69823B98CFF4}" srcOrd="4" destOrd="0" presId="urn:microsoft.com/office/officeart/2005/8/layout/cycle2"/>
    <dgm:cxn modelId="{071DDA2F-6B9C-D149-A0FE-A8B017082087}" type="presParOf" srcId="{6A7285BE-626C-0F4D-BB4C-27C302E77511}" destId="{80C0C719-2230-4748-AF31-90D8A683B1BD}" srcOrd="5" destOrd="0" presId="urn:microsoft.com/office/officeart/2005/8/layout/cycle2"/>
    <dgm:cxn modelId="{FADD4480-ACCA-2943-B23F-C0841AF32C08}" type="presParOf" srcId="{80C0C719-2230-4748-AF31-90D8A683B1BD}" destId="{36511EE2-4CCB-9340-98DB-D2096CA8206C}" srcOrd="0" destOrd="0" presId="urn:microsoft.com/office/officeart/2005/8/layout/cycle2"/>
    <dgm:cxn modelId="{265FCE16-10D8-AD44-862C-07948A72F4C3}" type="presParOf" srcId="{6A7285BE-626C-0F4D-BB4C-27C302E77511}" destId="{493169A4-69BE-D54A-BCBA-BB9AACD99817}" srcOrd="6" destOrd="0" presId="urn:microsoft.com/office/officeart/2005/8/layout/cycle2"/>
    <dgm:cxn modelId="{D2BD6E2D-CA3E-F14A-BE86-586E355098A4}" type="presParOf" srcId="{6A7285BE-626C-0F4D-BB4C-27C302E77511}" destId="{0408694F-8275-304D-B4FD-54F97B338A2A}" srcOrd="7" destOrd="0" presId="urn:microsoft.com/office/officeart/2005/8/layout/cycle2"/>
    <dgm:cxn modelId="{06ED5322-19FD-CE45-9E37-A55F029865CE}" type="presParOf" srcId="{0408694F-8275-304D-B4FD-54F97B338A2A}" destId="{339E3704-F0D3-8542-8857-6A23585EDB7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DF7BF-5B85-2547-B760-85F1F343AA0E}">
      <dsp:nvSpPr>
        <dsp:cNvPr id="0" name=""/>
        <dsp:cNvSpPr/>
      </dsp:nvSpPr>
      <dsp:spPr>
        <a:xfrm>
          <a:off x="2280415" y="637"/>
          <a:ext cx="1608641" cy="1608641"/>
        </a:xfrm>
        <a:prstGeom prst="ellipse">
          <a:avLst/>
        </a:prstGeom>
        <a:solidFill>
          <a:srgbClr val="A2C6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Assess</a:t>
          </a:r>
        </a:p>
      </dsp:txBody>
      <dsp:txXfrm>
        <a:off x="2515995" y="236217"/>
        <a:ext cx="1137481" cy="1137481"/>
      </dsp:txXfrm>
    </dsp:sp>
    <dsp:sp modelId="{EB67FDB1-32D2-9148-9C7F-D7593AD5ADA4}">
      <dsp:nvSpPr>
        <dsp:cNvPr id="0" name=""/>
        <dsp:cNvSpPr/>
      </dsp:nvSpPr>
      <dsp:spPr>
        <a:xfrm rot="2700000">
          <a:off x="3716288" y="1378595"/>
          <a:ext cx="427087" cy="542916"/>
        </a:xfrm>
        <a:prstGeom prst="rightArrow">
          <a:avLst>
            <a:gd name="adj1" fmla="val 60000"/>
            <a:gd name="adj2" fmla="val 50000"/>
          </a:avLst>
        </a:prstGeom>
        <a:solidFill>
          <a:srgbClr val="5339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3735052" y="1441879"/>
        <a:ext cx="298961" cy="325750"/>
      </dsp:txXfrm>
    </dsp:sp>
    <dsp:sp modelId="{674192B3-F759-7B47-A6AC-BD6730080403}">
      <dsp:nvSpPr>
        <dsp:cNvPr id="0" name=""/>
        <dsp:cNvSpPr/>
      </dsp:nvSpPr>
      <dsp:spPr>
        <a:xfrm>
          <a:off x="3987700" y="1707922"/>
          <a:ext cx="1608641" cy="1608641"/>
        </a:xfrm>
        <a:prstGeom prst="ellipse">
          <a:avLst/>
        </a:prstGeom>
        <a:solidFill>
          <a:srgbClr val="FEC2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Plan</a:t>
          </a:r>
        </a:p>
      </dsp:txBody>
      <dsp:txXfrm>
        <a:off x="4223280" y="1943502"/>
        <a:ext cx="1137481" cy="1137481"/>
      </dsp:txXfrm>
    </dsp:sp>
    <dsp:sp modelId="{50561D73-3A7C-CC40-892D-9EFA8B01C3F0}">
      <dsp:nvSpPr>
        <dsp:cNvPr id="0" name=""/>
        <dsp:cNvSpPr/>
      </dsp:nvSpPr>
      <dsp:spPr>
        <a:xfrm rot="8100000">
          <a:off x="3733382" y="3085880"/>
          <a:ext cx="427087" cy="542916"/>
        </a:xfrm>
        <a:prstGeom prst="rightArrow">
          <a:avLst>
            <a:gd name="adj1" fmla="val 60000"/>
            <a:gd name="adj2" fmla="val 50000"/>
          </a:avLst>
        </a:prstGeom>
        <a:solidFill>
          <a:srgbClr val="5339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10800000">
        <a:off x="3842744" y="3149164"/>
        <a:ext cx="298961" cy="325750"/>
      </dsp:txXfrm>
    </dsp:sp>
    <dsp:sp modelId="{2C0A7087-80C7-D34B-A849-69823B98CFF4}">
      <dsp:nvSpPr>
        <dsp:cNvPr id="0" name=""/>
        <dsp:cNvSpPr/>
      </dsp:nvSpPr>
      <dsp:spPr>
        <a:xfrm>
          <a:off x="2280415" y="3415208"/>
          <a:ext cx="1608641" cy="1608641"/>
        </a:xfrm>
        <a:prstGeom prst="ellipse">
          <a:avLst/>
        </a:prstGeom>
        <a:solidFill>
          <a:srgbClr val="BD6F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Do</a:t>
          </a:r>
        </a:p>
      </dsp:txBody>
      <dsp:txXfrm>
        <a:off x="2515995" y="3650788"/>
        <a:ext cx="1137481" cy="1137481"/>
      </dsp:txXfrm>
    </dsp:sp>
    <dsp:sp modelId="{80C0C719-2230-4748-AF31-90D8A683B1BD}">
      <dsp:nvSpPr>
        <dsp:cNvPr id="0" name=""/>
        <dsp:cNvSpPr/>
      </dsp:nvSpPr>
      <dsp:spPr>
        <a:xfrm rot="13500000">
          <a:off x="2026096" y="3102975"/>
          <a:ext cx="427087" cy="542916"/>
        </a:xfrm>
        <a:prstGeom prst="rightArrow">
          <a:avLst>
            <a:gd name="adj1" fmla="val 60000"/>
            <a:gd name="adj2" fmla="val 50000"/>
          </a:avLst>
        </a:prstGeom>
        <a:solidFill>
          <a:srgbClr val="5339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10800000">
        <a:off x="2135458" y="3256857"/>
        <a:ext cx="298961" cy="325750"/>
      </dsp:txXfrm>
    </dsp:sp>
    <dsp:sp modelId="{493169A4-69BE-D54A-BCBA-BB9AACD99817}">
      <dsp:nvSpPr>
        <dsp:cNvPr id="0" name=""/>
        <dsp:cNvSpPr/>
      </dsp:nvSpPr>
      <dsp:spPr>
        <a:xfrm>
          <a:off x="573129" y="1707922"/>
          <a:ext cx="1608641" cy="1608641"/>
        </a:xfrm>
        <a:prstGeom prst="ellipse">
          <a:avLst/>
        </a:prstGeom>
        <a:solidFill>
          <a:srgbClr val="4BB6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Review</a:t>
          </a:r>
        </a:p>
      </dsp:txBody>
      <dsp:txXfrm>
        <a:off x="808709" y="1943502"/>
        <a:ext cx="1137481" cy="1137481"/>
      </dsp:txXfrm>
    </dsp:sp>
    <dsp:sp modelId="{0408694F-8275-304D-B4FD-54F97B338A2A}">
      <dsp:nvSpPr>
        <dsp:cNvPr id="0" name=""/>
        <dsp:cNvSpPr/>
      </dsp:nvSpPr>
      <dsp:spPr>
        <a:xfrm rot="18900000">
          <a:off x="2009002" y="1395689"/>
          <a:ext cx="427087" cy="542916"/>
        </a:xfrm>
        <a:prstGeom prst="rightArrow">
          <a:avLst>
            <a:gd name="adj1" fmla="val 60000"/>
            <a:gd name="adj2" fmla="val 50000"/>
          </a:avLst>
        </a:prstGeom>
        <a:solidFill>
          <a:srgbClr val="5339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2027766" y="1549571"/>
        <a:ext cx="298961" cy="32575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5F747-4D0E-B942-BE80-54A334316A42}" type="datetimeFigureOut">
              <a:rPr lang="en-US" smtClean="0"/>
              <a:t>8/6/24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96E8E-ED3E-3C4E-8AF7-C68BF3F06AA8}" type="slidenum">
              <a:rPr lang="en-US" smtClean="0"/>
              <a:t>‹#›</a:t>
            </a:fld>
            <a:endParaRPr lang="en-US"/>
          </a:p>
        </p:txBody>
      </p:sp>
    </p:spTree>
    <p:extLst>
      <p:ext uri="{BB962C8B-B14F-4D97-AF65-F5344CB8AC3E}">
        <p14:creationId xmlns:p14="http://schemas.microsoft.com/office/powerpoint/2010/main" val="108606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96E8E-ED3E-3C4E-8AF7-C68BF3F06A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50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39</a:t>
            </a:fld>
            <a:endParaRPr lang="en-US"/>
          </a:p>
        </p:txBody>
      </p:sp>
    </p:spTree>
    <p:extLst>
      <p:ext uri="{BB962C8B-B14F-4D97-AF65-F5344CB8AC3E}">
        <p14:creationId xmlns:p14="http://schemas.microsoft.com/office/powerpoint/2010/main" val="284539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41</a:t>
            </a:fld>
            <a:endParaRPr lang="en-US"/>
          </a:p>
        </p:txBody>
      </p:sp>
    </p:spTree>
    <p:extLst>
      <p:ext uri="{BB962C8B-B14F-4D97-AF65-F5344CB8AC3E}">
        <p14:creationId xmlns:p14="http://schemas.microsoft.com/office/powerpoint/2010/main" val="1854657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42</a:t>
            </a:fld>
            <a:endParaRPr lang="en-US"/>
          </a:p>
        </p:txBody>
      </p:sp>
    </p:spTree>
    <p:extLst>
      <p:ext uri="{BB962C8B-B14F-4D97-AF65-F5344CB8AC3E}">
        <p14:creationId xmlns:p14="http://schemas.microsoft.com/office/powerpoint/2010/main" val="389561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43</a:t>
            </a:fld>
            <a:endParaRPr lang="en-US"/>
          </a:p>
        </p:txBody>
      </p:sp>
    </p:spTree>
    <p:extLst>
      <p:ext uri="{BB962C8B-B14F-4D97-AF65-F5344CB8AC3E}">
        <p14:creationId xmlns:p14="http://schemas.microsoft.com/office/powerpoint/2010/main" val="343260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23</a:t>
            </a:fld>
            <a:endParaRPr lang="en-US"/>
          </a:p>
        </p:txBody>
      </p:sp>
    </p:spTree>
    <p:extLst>
      <p:ext uri="{BB962C8B-B14F-4D97-AF65-F5344CB8AC3E}">
        <p14:creationId xmlns:p14="http://schemas.microsoft.com/office/powerpoint/2010/main" val="3147607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25</a:t>
            </a:fld>
            <a:endParaRPr lang="en-US"/>
          </a:p>
        </p:txBody>
      </p:sp>
    </p:spTree>
    <p:extLst>
      <p:ext uri="{BB962C8B-B14F-4D97-AF65-F5344CB8AC3E}">
        <p14:creationId xmlns:p14="http://schemas.microsoft.com/office/powerpoint/2010/main" val="287864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27</a:t>
            </a:fld>
            <a:endParaRPr lang="en-US"/>
          </a:p>
        </p:txBody>
      </p:sp>
    </p:spTree>
    <p:extLst>
      <p:ext uri="{BB962C8B-B14F-4D97-AF65-F5344CB8AC3E}">
        <p14:creationId xmlns:p14="http://schemas.microsoft.com/office/powerpoint/2010/main" val="86667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29</a:t>
            </a:fld>
            <a:endParaRPr lang="en-US"/>
          </a:p>
        </p:txBody>
      </p:sp>
    </p:spTree>
    <p:extLst>
      <p:ext uri="{BB962C8B-B14F-4D97-AF65-F5344CB8AC3E}">
        <p14:creationId xmlns:p14="http://schemas.microsoft.com/office/powerpoint/2010/main" val="299783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31</a:t>
            </a:fld>
            <a:endParaRPr lang="en-US"/>
          </a:p>
        </p:txBody>
      </p:sp>
    </p:spTree>
    <p:extLst>
      <p:ext uri="{BB962C8B-B14F-4D97-AF65-F5344CB8AC3E}">
        <p14:creationId xmlns:p14="http://schemas.microsoft.com/office/powerpoint/2010/main" val="126158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33</a:t>
            </a:fld>
            <a:endParaRPr lang="en-US"/>
          </a:p>
        </p:txBody>
      </p:sp>
    </p:spTree>
    <p:extLst>
      <p:ext uri="{BB962C8B-B14F-4D97-AF65-F5344CB8AC3E}">
        <p14:creationId xmlns:p14="http://schemas.microsoft.com/office/powerpoint/2010/main" val="27146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35</a:t>
            </a:fld>
            <a:endParaRPr lang="en-US"/>
          </a:p>
        </p:txBody>
      </p:sp>
    </p:spTree>
    <p:extLst>
      <p:ext uri="{BB962C8B-B14F-4D97-AF65-F5344CB8AC3E}">
        <p14:creationId xmlns:p14="http://schemas.microsoft.com/office/powerpoint/2010/main" val="382344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cs typeface="Calibri"/>
              </a:rPr>
              <a:t>(Note for Laura </a:t>
            </a:r>
            <a:r>
              <a:rPr lang="en-GB" sz="1200" err="1">
                <a:solidFill>
                  <a:srgbClr val="002060"/>
                </a:solidFill>
                <a:cs typeface="Calibri"/>
              </a:rPr>
              <a:t>Binns</a:t>
            </a:r>
            <a:r>
              <a:rPr lang="en-GB" sz="1200">
                <a:solidFill>
                  <a:srgbClr val="002060"/>
                </a:solidFill>
                <a:cs typeface="Calibri"/>
              </a:rPr>
              <a:t> – see section 6.82 code of practice)</a:t>
            </a:r>
          </a:p>
          <a:p>
            <a:endParaRPr lang="en-US"/>
          </a:p>
        </p:txBody>
      </p:sp>
      <p:sp>
        <p:nvSpPr>
          <p:cNvPr id="4" name="Slide Number Placeholder 3"/>
          <p:cNvSpPr>
            <a:spLocks noGrp="1"/>
          </p:cNvSpPr>
          <p:nvPr>
            <p:ph type="sldNum" sz="quarter" idx="5"/>
          </p:nvPr>
        </p:nvSpPr>
        <p:spPr/>
        <p:txBody>
          <a:bodyPr/>
          <a:lstStyle/>
          <a:p>
            <a:fld id="{70496E8E-ED3E-3C4E-8AF7-C68BF3F06AA8}" type="slidenum">
              <a:rPr lang="en-US" smtClean="0"/>
              <a:t>37</a:t>
            </a:fld>
            <a:endParaRPr lang="en-US"/>
          </a:p>
        </p:txBody>
      </p:sp>
    </p:spTree>
    <p:extLst>
      <p:ext uri="{BB962C8B-B14F-4D97-AF65-F5344CB8AC3E}">
        <p14:creationId xmlns:p14="http://schemas.microsoft.com/office/powerpoint/2010/main" val="329970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1405-216E-AC41-8686-EF6C98B1E621}"/>
              </a:ext>
            </a:extLst>
          </p:cNvPr>
          <p:cNvSpPr>
            <a:spLocks noGrp="1"/>
          </p:cNvSpPr>
          <p:nvPr>
            <p:ph type="ctrTitle"/>
          </p:nvPr>
        </p:nvSpPr>
        <p:spPr>
          <a:xfrm>
            <a:off x="1524000" y="1122363"/>
            <a:ext cx="9144000" cy="2387600"/>
          </a:xfrm>
        </p:spPr>
        <p:txBody>
          <a:bodyPr anchor="b"/>
          <a:lstStyle>
            <a:lvl1pPr algn="ctr">
              <a:defRPr sz="5998"/>
            </a:lvl1pPr>
          </a:lstStyle>
          <a:p>
            <a:r>
              <a:rPr lang="en-GB"/>
              <a:t>Click to edit Master title style</a:t>
            </a:r>
            <a:endParaRPr lang="en-US"/>
          </a:p>
        </p:txBody>
      </p:sp>
      <p:sp>
        <p:nvSpPr>
          <p:cNvPr id="3" name="Subtitle 2">
            <a:extLst>
              <a:ext uri="{FF2B5EF4-FFF2-40B4-BE49-F238E27FC236}">
                <a16:creationId xmlns:a16="http://schemas.microsoft.com/office/drawing/2014/main" id="{6A75EA78-C6E8-5B4B-9D04-406FCD9CABB8}"/>
              </a:ext>
            </a:extLst>
          </p:cNvPr>
          <p:cNvSpPr>
            <a:spLocks noGrp="1"/>
          </p:cNvSpPr>
          <p:nvPr>
            <p:ph type="subTitle" idx="1"/>
          </p:nvPr>
        </p:nvSpPr>
        <p:spPr>
          <a:xfrm>
            <a:off x="1524000" y="3602038"/>
            <a:ext cx="9144000" cy="1655762"/>
          </a:xfrm>
        </p:spPr>
        <p:txBody>
          <a:bodyPr/>
          <a:lstStyle>
            <a:lvl1pPr marL="0" indent="0" algn="ctr">
              <a:buNone/>
              <a:defRPr sz="2400"/>
            </a:lvl1pPr>
            <a:lvl2pPr marL="457193" indent="0" algn="ctr">
              <a:buNone/>
              <a:defRPr sz="2000"/>
            </a:lvl2pPr>
            <a:lvl3pPr marL="914383" indent="0" algn="ctr">
              <a:buNone/>
              <a:defRPr sz="1801"/>
            </a:lvl3pPr>
            <a:lvl4pPr marL="1371578" indent="0" algn="ctr">
              <a:buNone/>
              <a:defRPr sz="1600"/>
            </a:lvl4pPr>
            <a:lvl5pPr marL="1828770" indent="0" algn="ctr">
              <a:buNone/>
              <a:defRPr sz="1600"/>
            </a:lvl5pPr>
            <a:lvl6pPr marL="2285961" indent="0" algn="ctr">
              <a:buNone/>
              <a:defRPr sz="1600"/>
            </a:lvl6pPr>
            <a:lvl7pPr marL="2743154" indent="0" algn="ctr">
              <a:buNone/>
              <a:defRPr sz="1600"/>
            </a:lvl7pPr>
            <a:lvl8pPr marL="3200346" indent="0" algn="ctr">
              <a:buNone/>
              <a:defRPr sz="1600"/>
            </a:lvl8pPr>
            <a:lvl9pPr marL="365753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68D4272-D42C-C646-B2F1-F23A32B20F08}"/>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5" name="Footer Placeholder 4">
            <a:extLst>
              <a:ext uri="{FF2B5EF4-FFF2-40B4-BE49-F238E27FC236}">
                <a16:creationId xmlns:a16="http://schemas.microsoft.com/office/drawing/2014/main" id="{F3488527-5A55-C34C-854D-454A3CF5D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C0B08-C845-DA4A-93C0-61E3BC72A222}"/>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2835363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8C6B-2F89-FC41-BAF9-7BFF61D5CA4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A3CBAD-1F6E-2342-BF60-BCB7430F06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F17FFE-3094-4F42-8C4D-03A11CFFEB99}"/>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5" name="Footer Placeholder 4">
            <a:extLst>
              <a:ext uri="{FF2B5EF4-FFF2-40B4-BE49-F238E27FC236}">
                <a16:creationId xmlns:a16="http://schemas.microsoft.com/office/drawing/2014/main" id="{081FB38D-2939-174D-9468-9846017A3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78A61-31B7-1848-B93C-73A4C5BA1BA6}"/>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114133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F7E22-F9DC-4D4C-A102-6D3677B35417}"/>
              </a:ext>
            </a:extLst>
          </p:cNvPr>
          <p:cNvSpPr>
            <a:spLocks noGrp="1"/>
          </p:cNvSpPr>
          <p:nvPr>
            <p:ph type="title" orient="vert"/>
          </p:nvPr>
        </p:nvSpPr>
        <p:spPr>
          <a:xfrm>
            <a:off x="8724899"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142ED1-7CA6-6444-B080-69B10F27815E}"/>
              </a:ext>
            </a:extLst>
          </p:cNvPr>
          <p:cNvSpPr>
            <a:spLocks noGrp="1"/>
          </p:cNvSpPr>
          <p:nvPr>
            <p:ph type="body" orient="vert" idx="1"/>
          </p:nvPr>
        </p:nvSpPr>
        <p:spPr>
          <a:xfrm>
            <a:off x="838199"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DB333E-54CF-724F-ACFB-050EC463CAF4}"/>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5" name="Footer Placeholder 4">
            <a:extLst>
              <a:ext uri="{FF2B5EF4-FFF2-40B4-BE49-F238E27FC236}">
                <a16:creationId xmlns:a16="http://schemas.microsoft.com/office/drawing/2014/main" id="{3E2A6CD7-5C0C-0E43-8A00-13252E9FB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64EFA-FC86-C04B-BD50-F3836D9E79A5}"/>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116244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99F4-087F-D140-AE19-CA18171BD0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9C199E-FCC5-0C46-B831-720181F5E46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204EDB-49EF-BB47-87B9-E29A46CCBF68}"/>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5" name="Footer Placeholder 4">
            <a:extLst>
              <a:ext uri="{FF2B5EF4-FFF2-40B4-BE49-F238E27FC236}">
                <a16:creationId xmlns:a16="http://schemas.microsoft.com/office/drawing/2014/main" id="{E4426B0D-58D1-9443-85A3-F70F32E38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41404-5AE9-AC41-88F1-03C5F9AA5CCE}"/>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404031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291D-1A9F-0743-B48D-97F28A638194}"/>
              </a:ext>
            </a:extLst>
          </p:cNvPr>
          <p:cNvSpPr>
            <a:spLocks noGrp="1"/>
          </p:cNvSpPr>
          <p:nvPr>
            <p:ph type="title"/>
          </p:nvPr>
        </p:nvSpPr>
        <p:spPr>
          <a:xfrm>
            <a:off x="831853" y="1709738"/>
            <a:ext cx="10515600" cy="2852737"/>
          </a:xfrm>
        </p:spPr>
        <p:txBody>
          <a:bodyPr anchor="b"/>
          <a:lstStyle>
            <a:lvl1pPr>
              <a:defRPr sz="5998"/>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D6B7F11-A8E5-0A43-8639-BBC47B8B6F46}"/>
              </a:ext>
            </a:extLst>
          </p:cNvPr>
          <p:cNvSpPr>
            <a:spLocks noGrp="1"/>
          </p:cNvSpPr>
          <p:nvPr>
            <p:ph type="body" idx="1"/>
          </p:nvPr>
        </p:nvSpPr>
        <p:spPr>
          <a:xfrm>
            <a:off x="831853" y="4589466"/>
            <a:ext cx="10515600" cy="1500187"/>
          </a:xfrm>
        </p:spPr>
        <p:txBody>
          <a:bodyPr/>
          <a:lstStyle>
            <a:lvl1pPr marL="0" indent="0">
              <a:buNone/>
              <a:defRPr sz="2400">
                <a:solidFill>
                  <a:schemeClr val="tx1">
                    <a:tint val="75000"/>
                  </a:schemeClr>
                </a:solidFill>
              </a:defRPr>
            </a:lvl1pPr>
            <a:lvl2pPr marL="457193" indent="0">
              <a:buNone/>
              <a:defRPr sz="2000">
                <a:solidFill>
                  <a:schemeClr val="tx1">
                    <a:tint val="75000"/>
                  </a:schemeClr>
                </a:solidFill>
              </a:defRPr>
            </a:lvl2pPr>
            <a:lvl3pPr marL="914383" indent="0">
              <a:buNone/>
              <a:defRPr sz="1801">
                <a:solidFill>
                  <a:schemeClr val="tx1">
                    <a:tint val="75000"/>
                  </a:schemeClr>
                </a:solidFill>
              </a:defRPr>
            </a:lvl3pPr>
            <a:lvl4pPr marL="1371578" indent="0">
              <a:buNone/>
              <a:defRPr sz="1600">
                <a:solidFill>
                  <a:schemeClr val="tx1">
                    <a:tint val="75000"/>
                  </a:schemeClr>
                </a:solidFill>
              </a:defRPr>
            </a:lvl4pPr>
            <a:lvl5pPr marL="1828770" indent="0">
              <a:buNone/>
              <a:defRPr sz="1600">
                <a:solidFill>
                  <a:schemeClr val="tx1">
                    <a:tint val="75000"/>
                  </a:schemeClr>
                </a:solidFill>
              </a:defRPr>
            </a:lvl5pPr>
            <a:lvl6pPr marL="2285961" indent="0">
              <a:buNone/>
              <a:defRPr sz="1600">
                <a:solidFill>
                  <a:schemeClr val="tx1">
                    <a:tint val="75000"/>
                  </a:schemeClr>
                </a:solidFill>
              </a:defRPr>
            </a:lvl6pPr>
            <a:lvl7pPr marL="2743154" indent="0">
              <a:buNone/>
              <a:defRPr sz="1600">
                <a:solidFill>
                  <a:schemeClr val="tx1">
                    <a:tint val="75000"/>
                  </a:schemeClr>
                </a:solidFill>
              </a:defRPr>
            </a:lvl7pPr>
            <a:lvl8pPr marL="3200346" indent="0">
              <a:buNone/>
              <a:defRPr sz="1600">
                <a:solidFill>
                  <a:schemeClr val="tx1">
                    <a:tint val="75000"/>
                  </a:schemeClr>
                </a:solidFill>
              </a:defRPr>
            </a:lvl8pPr>
            <a:lvl9pPr marL="365753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54D6523-D5C8-764B-898F-6A9D068BD467}"/>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5" name="Footer Placeholder 4">
            <a:extLst>
              <a:ext uri="{FF2B5EF4-FFF2-40B4-BE49-F238E27FC236}">
                <a16:creationId xmlns:a16="http://schemas.microsoft.com/office/drawing/2014/main" id="{7E19C368-AA6A-7343-9BB4-6407040F3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D88C7-24CC-4F4E-848F-8C47EF0505AB}"/>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354835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0EB4-C20C-784E-91CC-DE2BFB8BC2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EC0F54-7F12-9040-820E-F36AFDF27AAB}"/>
              </a:ext>
            </a:extLst>
          </p:cNvPr>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BFEB45F-6FFA-8044-A6E9-15649EBBF7E9}"/>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FA356D-CE57-894B-876C-36983EA30E89}"/>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6" name="Footer Placeholder 5">
            <a:extLst>
              <a:ext uri="{FF2B5EF4-FFF2-40B4-BE49-F238E27FC236}">
                <a16:creationId xmlns:a16="http://schemas.microsoft.com/office/drawing/2014/main" id="{380E6C76-D19C-AD46-AADB-930D1F069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8967C-5DF9-0A44-BB1E-C887787C6F6A}"/>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63485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2DB8-92FC-254C-B4F8-BDA33C000401}"/>
              </a:ext>
            </a:extLst>
          </p:cNvPr>
          <p:cNvSpPr>
            <a:spLocks noGrp="1"/>
          </p:cNvSpPr>
          <p:nvPr>
            <p:ph type="title"/>
          </p:nvPr>
        </p:nvSpPr>
        <p:spPr>
          <a:xfrm>
            <a:off x="839789" y="365128"/>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08EE9E-9E11-0348-8473-FFEBB45060AC}"/>
              </a:ext>
            </a:extLst>
          </p:cNvPr>
          <p:cNvSpPr>
            <a:spLocks noGrp="1"/>
          </p:cNvSpPr>
          <p:nvPr>
            <p:ph type="body" idx="1"/>
          </p:nvPr>
        </p:nvSpPr>
        <p:spPr>
          <a:xfrm>
            <a:off x="839793" y="1681164"/>
            <a:ext cx="5157787" cy="823912"/>
          </a:xfrm>
        </p:spPr>
        <p:txBody>
          <a:bodyPr anchor="b"/>
          <a:lstStyle>
            <a:lvl1pPr marL="0" indent="0">
              <a:buNone/>
              <a:defRPr sz="2400" b="1"/>
            </a:lvl1pPr>
            <a:lvl2pPr marL="457193" indent="0">
              <a:buNone/>
              <a:defRPr sz="2000" b="1"/>
            </a:lvl2pPr>
            <a:lvl3pPr marL="914383" indent="0">
              <a:buNone/>
              <a:defRPr sz="1801" b="1"/>
            </a:lvl3pPr>
            <a:lvl4pPr marL="1371578" indent="0">
              <a:buNone/>
              <a:defRPr sz="1600" b="1"/>
            </a:lvl4pPr>
            <a:lvl5pPr marL="1828770" indent="0">
              <a:buNone/>
              <a:defRPr sz="1600" b="1"/>
            </a:lvl5pPr>
            <a:lvl6pPr marL="2285961" indent="0">
              <a:buNone/>
              <a:defRPr sz="1600" b="1"/>
            </a:lvl6pPr>
            <a:lvl7pPr marL="2743154" indent="0">
              <a:buNone/>
              <a:defRPr sz="1600" b="1"/>
            </a:lvl7pPr>
            <a:lvl8pPr marL="3200346" indent="0">
              <a:buNone/>
              <a:defRPr sz="1600" b="1"/>
            </a:lvl8pPr>
            <a:lvl9pPr marL="365753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6285FA5-600B-6A47-BD0F-D00ADE30451C}"/>
              </a:ext>
            </a:extLst>
          </p:cNvPr>
          <p:cNvSpPr>
            <a:spLocks noGrp="1"/>
          </p:cNvSpPr>
          <p:nvPr>
            <p:ph sz="half" idx="2"/>
          </p:nvPr>
        </p:nvSpPr>
        <p:spPr>
          <a:xfrm>
            <a:off x="839793"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B347B90-FFEA-C148-9FFE-4D3B19EA9F59}"/>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93" indent="0">
              <a:buNone/>
              <a:defRPr sz="2000" b="1"/>
            </a:lvl2pPr>
            <a:lvl3pPr marL="914383" indent="0">
              <a:buNone/>
              <a:defRPr sz="1801" b="1"/>
            </a:lvl3pPr>
            <a:lvl4pPr marL="1371578" indent="0">
              <a:buNone/>
              <a:defRPr sz="1600" b="1"/>
            </a:lvl4pPr>
            <a:lvl5pPr marL="1828770" indent="0">
              <a:buNone/>
              <a:defRPr sz="1600" b="1"/>
            </a:lvl5pPr>
            <a:lvl6pPr marL="2285961" indent="0">
              <a:buNone/>
              <a:defRPr sz="1600" b="1"/>
            </a:lvl6pPr>
            <a:lvl7pPr marL="2743154" indent="0">
              <a:buNone/>
              <a:defRPr sz="1600" b="1"/>
            </a:lvl7pPr>
            <a:lvl8pPr marL="3200346" indent="0">
              <a:buNone/>
              <a:defRPr sz="1600" b="1"/>
            </a:lvl8pPr>
            <a:lvl9pPr marL="365753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430C2A-0C61-6D4E-BD09-EDFC294764FF}"/>
              </a:ext>
            </a:extLst>
          </p:cNvPr>
          <p:cNvSpPr>
            <a:spLocks noGrp="1"/>
          </p:cNvSpPr>
          <p:nvPr>
            <p:ph sz="quarter" idx="4"/>
          </p:nvPr>
        </p:nvSpPr>
        <p:spPr>
          <a:xfrm>
            <a:off x="6172203"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120D247-4CB6-1C48-902B-AB5ECB1C50EB}"/>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8" name="Footer Placeholder 7">
            <a:extLst>
              <a:ext uri="{FF2B5EF4-FFF2-40B4-BE49-F238E27FC236}">
                <a16:creationId xmlns:a16="http://schemas.microsoft.com/office/drawing/2014/main" id="{E42BACC5-7980-374E-AE59-E18A5710B5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4A3A7-5BF0-0549-A44C-C6A8AA9584B3}"/>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424105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C8D6-F711-0A48-9841-79F6C19C302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F606F8B-A989-164E-A3C0-CB975A510E7C}"/>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4" name="Footer Placeholder 3">
            <a:extLst>
              <a:ext uri="{FF2B5EF4-FFF2-40B4-BE49-F238E27FC236}">
                <a16:creationId xmlns:a16="http://schemas.microsoft.com/office/drawing/2014/main" id="{0BA742CB-9B1F-D744-AD40-D5D7A5EF9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2A5DCE-2211-6641-BE44-6D9B7EBCD908}"/>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34564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FB135-F267-7A48-B7B7-B2D904B193B4}"/>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3" name="Footer Placeholder 2">
            <a:extLst>
              <a:ext uri="{FF2B5EF4-FFF2-40B4-BE49-F238E27FC236}">
                <a16:creationId xmlns:a16="http://schemas.microsoft.com/office/drawing/2014/main" id="{18BD8428-C2C5-324B-9853-5AF74B012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0FAE4F-8F2A-9A46-9A5F-74C7ED0BB1B4}"/>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51049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A2A8-6226-C046-9A59-19F79BD6278D}"/>
              </a:ext>
            </a:extLst>
          </p:cNvPr>
          <p:cNvSpPr>
            <a:spLocks noGrp="1"/>
          </p:cNvSpPr>
          <p:nvPr>
            <p:ph type="title"/>
          </p:nvPr>
        </p:nvSpPr>
        <p:spPr>
          <a:xfrm>
            <a:off x="839791" y="457200"/>
            <a:ext cx="3932236"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F84E8A7-A649-2143-9538-984E2EBB7803}"/>
              </a:ext>
            </a:extLst>
          </p:cNvPr>
          <p:cNvSpPr>
            <a:spLocks noGrp="1"/>
          </p:cNvSpPr>
          <p:nvPr>
            <p:ph idx="1"/>
          </p:nvPr>
        </p:nvSpPr>
        <p:spPr>
          <a:xfrm>
            <a:off x="5183192"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321ABE4-2960-644D-91CA-DE84BA7F215D}"/>
              </a:ext>
            </a:extLst>
          </p:cNvPr>
          <p:cNvSpPr>
            <a:spLocks noGrp="1"/>
          </p:cNvSpPr>
          <p:nvPr>
            <p:ph type="body" sz="half" idx="2"/>
          </p:nvPr>
        </p:nvSpPr>
        <p:spPr>
          <a:xfrm>
            <a:off x="839791" y="2057400"/>
            <a:ext cx="3932236" cy="3811588"/>
          </a:xfrm>
        </p:spPr>
        <p:txBody>
          <a:bodyPr/>
          <a:lstStyle>
            <a:lvl1pPr marL="0" indent="0">
              <a:buNone/>
              <a:defRPr sz="1600"/>
            </a:lvl1pPr>
            <a:lvl2pPr marL="457193" indent="0">
              <a:buNone/>
              <a:defRPr sz="1401"/>
            </a:lvl2pPr>
            <a:lvl3pPr marL="914383" indent="0">
              <a:buNone/>
              <a:defRPr sz="1200"/>
            </a:lvl3pPr>
            <a:lvl4pPr marL="1371578" indent="0">
              <a:buNone/>
              <a:defRPr sz="1001"/>
            </a:lvl4pPr>
            <a:lvl5pPr marL="1828770" indent="0">
              <a:buNone/>
              <a:defRPr sz="1001"/>
            </a:lvl5pPr>
            <a:lvl6pPr marL="2285961" indent="0">
              <a:buNone/>
              <a:defRPr sz="1001"/>
            </a:lvl6pPr>
            <a:lvl7pPr marL="2743154" indent="0">
              <a:buNone/>
              <a:defRPr sz="1001"/>
            </a:lvl7pPr>
            <a:lvl8pPr marL="3200346" indent="0">
              <a:buNone/>
              <a:defRPr sz="1001"/>
            </a:lvl8pPr>
            <a:lvl9pPr marL="3657539" indent="0">
              <a:buNone/>
              <a:defRPr sz="1001"/>
            </a:lvl9pPr>
          </a:lstStyle>
          <a:p>
            <a:pPr lvl="0"/>
            <a:r>
              <a:rPr lang="en-GB"/>
              <a:t>Click to edit Master text styles</a:t>
            </a:r>
          </a:p>
        </p:txBody>
      </p:sp>
      <p:sp>
        <p:nvSpPr>
          <p:cNvPr id="5" name="Date Placeholder 4">
            <a:extLst>
              <a:ext uri="{FF2B5EF4-FFF2-40B4-BE49-F238E27FC236}">
                <a16:creationId xmlns:a16="http://schemas.microsoft.com/office/drawing/2014/main" id="{12377719-5028-B24D-A991-25C6BAAEF196}"/>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6" name="Footer Placeholder 5">
            <a:extLst>
              <a:ext uri="{FF2B5EF4-FFF2-40B4-BE49-F238E27FC236}">
                <a16:creationId xmlns:a16="http://schemas.microsoft.com/office/drawing/2014/main" id="{88974726-71C7-0A4B-869C-D605F534B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AC076-8D5C-C449-9E37-250310BC6B16}"/>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21567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386F-54FE-DF46-900B-51ED2531EE2E}"/>
              </a:ext>
            </a:extLst>
          </p:cNvPr>
          <p:cNvSpPr>
            <a:spLocks noGrp="1"/>
          </p:cNvSpPr>
          <p:nvPr>
            <p:ph type="title"/>
          </p:nvPr>
        </p:nvSpPr>
        <p:spPr>
          <a:xfrm>
            <a:off x="839791" y="457200"/>
            <a:ext cx="3932236"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5789377-B39F-C541-A049-4E2A00F4711B}"/>
              </a:ext>
            </a:extLst>
          </p:cNvPr>
          <p:cNvSpPr>
            <a:spLocks noGrp="1"/>
          </p:cNvSpPr>
          <p:nvPr>
            <p:ph type="pic" idx="1"/>
          </p:nvPr>
        </p:nvSpPr>
        <p:spPr>
          <a:xfrm>
            <a:off x="5183192" y="987428"/>
            <a:ext cx="6172201" cy="4873625"/>
          </a:xfrm>
        </p:spPr>
        <p:txBody>
          <a:bodyPr/>
          <a:lstStyle>
            <a:lvl1pPr marL="0" indent="0">
              <a:buNone/>
              <a:defRPr sz="3200"/>
            </a:lvl1pPr>
            <a:lvl2pPr marL="457193" indent="0">
              <a:buNone/>
              <a:defRPr sz="2800"/>
            </a:lvl2pPr>
            <a:lvl3pPr marL="914383" indent="0">
              <a:buNone/>
              <a:defRPr sz="2400"/>
            </a:lvl3pPr>
            <a:lvl4pPr marL="1371578" indent="0">
              <a:buNone/>
              <a:defRPr sz="2000"/>
            </a:lvl4pPr>
            <a:lvl5pPr marL="1828770" indent="0">
              <a:buNone/>
              <a:defRPr sz="2000"/>
            </a:lvl5pPr>
            <a:lvl6pPr marL="2285961" indent="0">
              <a:buNone/>
              <a:defRPr sz="2000"/>
            </a:lvl6pPr>
            <a:lvl7pPr marL="2743154" indent="0">
              <a:buNone/>
              <a:defRPr sz="2000"/>
            </a:lvl7pPr>
            <a:lvl8pPr marL="3200346" indent="0">
              <a:buNone/>
              <a:defRPr sz="2000"/>
            </a:lvl8pPr>
            <a:lvl9pPr marL="3657539" indent="0">
              <a:buNone/>
              <a:defRPr sz="2000"/>
            </a:lvl9pPr>
          </a:lstStyle>
          <a:p>
            <a:endParaRPr lang="en-US"/>
          </a:p>
        </p:txBody>
      </p:sp>
      <p:sp>
        <p:nvSpPr>
          <p:cNvPr id="4" name="Text Placeholder 3">
            <a:extLst>
              <a:ext uri="{FF2B5EF4-FFF2-40B4-BE49-F238E27FC236}">
                <a16:creationId xmlns:a16="http://schemas.microsoft.com/office/drawing/2014/main" id="{15911F67-FDBB-4148-83E0-665E54FD7F0D}"/>
              </a:ext>
            </a:extLst>
          </p:cNvPr>
          <p:cNvSpPr>
            <a:spLocks noGrp="1"/>
          </p:cNvSpPr>
          <p:nvPr>
            <p:ph type="body" sz="half" idx="2"/>
          </p:nvPr>
        </p:nvSpPr>
        <p:spPr>
          <a:xfrm>
            <a:off x="839791" y="2057400"/>
            <a:ext cx="3932236" cy="3811588"/>
          </a:xfrm>
        </p:spPr>
        <p:txBody>
          <a:bodyPr/>
          <a:lstStyle>
            <a:lvl1pPr marL="0" indent="0">
              <a:buNone/>
              <a:defRPr sz="1600"/>
            </a:lvl1pPr>
            <a:lvl2pPr marL="457193" indent="0">
              <a:buNone/>
              <a:defRPr sz="1401"/>
            </a:lvl2pPr>
            <a:lvl3pPr marL="914383" indent="0">
              <a:buNone/>
              <a:defRPr sz="1200"/>
            </a:lvl3pPr>
            <a:lvl4pPr marL="1371578" indent="0">
              <a:buNone/>
              <a:defRPr sz="1001"/>
            </a:lvl4pPr>
            <a:lvl5pPr marL="1828770" indent="0">
              <a:buNone/>
              <a:defRPr sz="1001"/>
            </a:lvl5pPr>
            <a:lvl6pPr marL="2285961" indent="0">
              <a:buNone/>
              <a:defRPr sz="1001"/>
            </a:lvl6pPr>
            <a:lvl7pPr marL="2743154" indent="0">
              <a:buNone/>
              <a:defRPr sz="1001"/>
            </a:lvl7pPr>
            <a:lvl8pPr marL="3200346" indent="0">
              <a:buNone/>
              <a:defRPr sz="1001"/>
            </a:lvl8pPr>
            <a:lvl9pPr marL="3657539" indent="0">
              <a:buNone/>
              <a:defRPr sz="1001"/>
            </a:lvl9pPr>
          </a:lstStyle>
          <a:p>
            <a:pPr lvl="0"/>
            <a:r>
              <a:rPr lang="en-GB"/>
              <a:t>Click to edit Master text styles</a:t>
            </a:r>
          </a:p>
        </p:txBody>
      </p:sp>
      <p:sp>
        <p:nvSpPr>
          <p:cNvPr id="5" name="Date Placeholder 4">
            <a:extLst>
              <a:ext uri="{FF2B5EF4-FFF2-40B4-BE49-F238E27FC236}">
                <a16:creationId xmlns:a16="http://schemas.microsoft.com/office/drawing/2014/main" id="{3B759A7E-D80C-9D4D-88FB-6AE5D3F82128}"/>
              </a:ext>
            </a:extLst>
          </p:cNvPr>
          <p:cNvSpPr>
            <a:spLocks noGrp="1"/>
          </p:cNvSpPr>
          <p:nvPr>
            <p:ph type="dt" sz="half" idx="10"/>
          </p:nvPr>
        </p:nvSpPr>
        <p:spPr/>
        <p:txBody>
          <a:bodyPr/>
          <a:lstStyle/>
          <a:p>
            <a:fld id="{9C302B58-9016-3043-A2AF-560FB3FE4118}" type="datetimeFigureOut">
              <a:rPr lang="en-US" smtClean="0"/>
              <a:t>8/6/24</a:t>
            </a:fld>
            <a:endParaRPr lang="en-US"/>
          </a:p>
        </p:txBody>
      </p:sp>
      <p:sp>
        <p:nvSpPr>
          <p:cNvPr id="6" name="Footer Placeholder 5">
            <a:extLst>
              <a:ext uri="{FF2B5EF4-FFF2-40B4-BE49-F238E27FC236}">
                <a16:creationId xmlns:a16="http://schemas.microsoft.com/office/drawing/2014/main" id="{02D3308C-F207-3443-8223-DF46F8238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5C4E06-53BF-D745-BE32-4E1C0D5FA5E5}"/>
              </a:ext>
            </a:extLst>
          </p:cNvPr>
          <p:cNvSpPr>
            <a:spLocks noGrp="1"/>
          </p:cNvSpPr>
          <p:nvPr>
            <p:ph type="sldNum" sz="quarter" idx="12"/>
          </p:nvPr>
        </p:nvSpPr>
        <p:spPr/>
        <p:txBody>
          <a:bodyPr/>
          <a:lstStyle/>
          <a:p>
            <a:fld id="{B4F00F4D-EB63-4A49-8DA3-5E7EBDD3A3D8}" type="slidenum">
              <a:rPr lang="en-US" smtClean="0"/>
              <a:t>‹#›</a:t>
            </a:fld>
            <a:endParaRPr lang="en-US"/>
          </a:p>
        </p:txBody>
      </p:sp>
    </p:spTree>
    <p:extLst>
      <p:ext uri="{BB962C8B-B14F-4D97-AF65-F5344CB8AC3E}">
        <p14:creationId xmlns:p14="http://schemas.microsoft.com/office/powerpoint/2010/main" val="297402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755B6-0CA0-F045-8BBF-DEAF092D1072}"/>
              </a:ext>
            </a:extLst>
          </p:cNvPr>
          <p:cNvSpPr>
            <a:spLocks noGrp="1"/>
          </p:cNvSpPr>
          <p:nvPr>
            <p:ph type="title"/>
          </p:nvPr>
        </p:nvSpPr>
        <p:spPr>
          <a:xfrm>
            <a:off x="838205" y="365128"/>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9E5781-564B-D24D-94BD-C788FB5A280A}"/>
              </a:ext>
            </a:extLst>
          </p:cNvPr>
          <p:cNvSpPr>
            <a:spLocks noGrp="1"/>
          </p:cNvSpPr>
          <p:nvPr>
            <p:ph type="body" idx="1"/>
          </p:nvPr>
        </p:nvSpPr>
        <p:spPr>
          <a:xfrm>
            <a:off x="838205"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6A9DAC-84DC-AF49-92C8-6E08EAE03AE4}"/>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02B58-9016-3043-A2AF-560FB3FE4118}" type="datetimeFigureOut">
              <a:rPr lang="en-US" smtClean="0"/>
              <a:t>8/6/24</a:t>
            </a:fld>
            <a:endParaRPr lang="en-US"/>
          </a:p>
        </p:txBody>
      </p:sp>
      <p:sp>
        <p:nvSpPr>
          <p:cNvPr id="5" name="Footer Placeholder 4">
            <a:extLst>
              <a:ext uri="{FF2B5EF4-FFF2-40B4-BE49-F238E27FC236}">
                <a16:creationId xmlns:a16="http://schemas.microsoft.com/office/drawing/2014/main" id="{DF8BE4E3-95C2-144B-B9D5-0758C8B8D90E}"/>
              </a:ext>
            </a:extLst>
          </p:cNvPr>
          <p:cNvSpPr>
            <a:spLocks noGrp="1"/>
          </p:cNvSpPr>
          <p:nvPr>
            <p:ph type="ftr" sz="quarter" idx="3"/>
          </p:nvPr>
        </p:nvSpPr>
        <p:spPr>
          <a:xfrm>
            <a:off x="4038605"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BC94FC-6AA8-A048-B035-D6C9B373C11B}"/>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00F4D-EB63-4A49-8DA3-5E7EBDD3A3D8}" type="slidenum">
              <a:rPr lang="en-US" smtClean="0"/>
              <a:t>‹#›</a:t>
            </a:fld>
            <a:endParaRPr lang="en-US"/>
          </a:p>
        </p:txBody>
      </p:sp>
    </p:spTree>
    <p:extLst>
      <p:ext uri="{BB962C8B-B14F-4D97-AF65-F5344CB8AC3E}">
        <p14:creationId xmlns:p14="http://schemas.microsoft.com/office/powerpoint/2010/main" val="163337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8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88" indent="-228597" algn="l" defTabSz="9143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0" indent="-228597" algn="l" defTabSz="9143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3" indent="-228597" algn="l" defTabSz="91438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66" indent="-228597" algn="l" defTabSz="91438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58" indent="-228597" algn="l" defTabSz="91438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51" indent="-228597" algn="l" defTabSz="91438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42" indent="-228597" algn="l" defTabSz="91438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34" indent="-228597" algn="l" defTabSz="91438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3" rtl="0" eaLnBrk="1" latinLnBrk="0" hangingPunct="1">
        <a:defRPr sz="1801" kern="1200">
          <a:solidFill>
            <a:schemeClr val="tx1"/>
          </a:solidFill>
          <a:latin typeface="+mn-lt"/>
          <a:ea typeface="+mn-ea"/>
          <a:cs typeface="+mn-cs"/>
        </a:defRPr>
      </a:lvl1pPr>
      <a:lvl2pPr marL="457193" algn="l" defTabSz="914383" rtl="0" eaLnBrk="1" latinLnBrk="0" hangingPunct="1">
        <a:defRPr sz="1801" kern="1200">
          <a:solidFill>
            <a:schemeClr val="tx1"/>
          </a:solidFill>
          <a:latin typeface="+mn-lt"/>
          <a:ea typeface="+mn-ea"/>
          <a:cs typeface="+mn-cs"/>
        </a:defRPr>
      </a:lvl2pPr>
      <a:lvl3pPr marL="914383" algn="l" defTabSz="914383" rtl="0" eaLnBrk="1" latinLnBrk="0" hangingPunct="1">
        <a:defRPr sz="1801" kern="1200">
          <a:solidFill>
            <a:schemeClr val="tx1"/>
          </a:solidFill>
          <a:latin typeface="+mn-lt"/>
          <a:ea typeface="+mn-ea"/>
          <a:cs typeface="+mn-cs"/>
        </a:defRPr>
      </a:lvl3pPr>
      <a:lvl4pPr marL="1371578" algn="l" defTabSz="914383" rtl="0" eaLnBrk="1" latinLnBrk="0" hangingPunct="1">
        <a:defRPr sz="1801" kern="1200">
          <a:solidFill>
            <a:schemeClr val="tx1"/>
          </a:solidFill>
          <a:latin typeface="+mn-lt"/>
          <a:ea typeface="+mn-ea"/>
          <a:cs typeface="+mn-cs"/>
        </a:defRPr>
      </a:lvl4pPr>
      <a:lvl5pPr marL="1828770" algn="l" defTabSz="914383" rtl="0" eaLnBrk="1" latinLnBrk="0" hangingPunct="1">
        <a:defRPr sz="1801" kern="1200">
          <a:solidFill>
            <a:schemeClr val="tx1"/>
          </a:solidFill>
          <a:latin typeface="+mn-lt"/>
          <a:ea typeface="+mn-ea"/>
          <a:cs typeface="+mn-cs"/>
        </a:defRPr>
      </a:lvl5pPr>
      <a:lvl6pPr marL="2285961" algn="l" defTabSz="914383" rtl="0" eaLnBrk="1" latinLnBrk="0" hangingPunct="1">
        <a:defRPr sz="1801" kern="1200">
          <a:solidFill>
            <a:schemeClr val="tx1"/>
          </a:solidFill>
          <a:latin typeface="+mn-lt"/>
          <a:ea typeface="+mn-ea"/>
          <a:cs typeface="+mn-cs"/>
        </a:defRPr>
      </a:lvl6pPr>
      <a:lvl7pPr marL="2743154" algn="l" defTabSz="914383" rtl="0" eaLnBrk="1" latinLnBrk="0" hangingPunct="1">
        <a:defRPr sz="1801" kern="1200">
          <a:solidFill>
            <a:schemeClr val="tx1"/>
          </a:solidFill>
          <a:latin typeface="+mn-lt"/>
          <a:ea typeface="+mn-ea"/>
          <a:cs typeface="+mn-cs"/>
        </a:defRPr>
      </a:lvl7pPr>
      <a:lvl8pPr marL="3200346" algn="l" defTabSz="914383" rtl="0" eaLnBrk="1" latinLnBrk="0" hangingPunct="1">
        <a:defRPr sz="1801" kern="1200">
          <a:solidFill>
            <a:schemeClr val="tx1"/>
          </a:solidFill>
          <a:latin typeface="+mn-lt"/>
          <a:ea typeface="+mn-ea"/>
          <a:cs typeface="+mn-cs"/>
        </a:defRPr>
      </a:lvl8pPr>
      <a:lvl9pPr marL="3657539" algn="l" defTabSz="91438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edfieldet.org.uk/wp-content/uploads/2022/02/ETAT-SEND-and-Inclusion-policy-final-202113.pdf" TargetMode="External"/><Relationship Id="rId2" Type="http://schemas.openxmlformats.org/officeDocument/2006/relationships/hyperlink" Target="https://www.abbeyfarmet.org.uk/assets/SEND-and-Inclusion-Policy-May-2024.pdf"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bbeyfarmet.org.uk/assets/identification-and-assessment-procedures-Educate-Together-1.pdf" TargetMode="External"/><Relationship Id="rId2" Type="http://schemas.openxmlformats.org/officeDocument/2006/relationships/hyperlink" Target="https://www.ipsea.org.uk/pages/category/education-health-and-care-pla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98815/SEND_Code_of_Practice_January_2015.pdf" TargetMode="External"/><Relationship Id="rId2" Type="http://schemas.openxmlformats.org/officeDocument/2006/relationships/hyperlink" Target="file:///Users/charlotte.talbot/Library/CloudStorage/OneDrive-EducateTogetherAcademyTrust/Documents/Laura%20Bazell%20Senior%20Education%20Adviser%20Staff%20Profile.pdf"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mailto:senco@abbeyfarmet.org.uk" TargetMode="Externa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hyperlink" Target="https://www.abbeyfarmet.org.uk/assets/ETAT-High-Quality-Teaching.pdf" TargetMode="External"/><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hyperlink" Target="https://www.abbeyfarmet.org.uk/assets/LP-and-review-example-Abbey-Farm.pdf" TargetMode="External"/><Relationship Id="rId4" Type="http://schemas.openxmlformats.org/officeDocument/2006/relationships/hyperlink" Target="https://www.abbeyfarmet.org.uk/assets/OPP-and-PM-2023-blank-template-Abbey-Farm.pdf" TargetMode="External"/></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bbeyfarmet.org.uk/assets/Assessment-procedures.pdf" TargetMode="External"/><Relationship Id="rId2" Type="http://schemas.openxmlformats.org/officeDocument/2006/relationships/slide" Target="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19.xml"/><Relationship Id="rId18" Type="http://schemas.openxmlformats.org/officeDocument/2006/relationships/slide" Target="slide46.xml"/><Relationship Id="rId3" Type="http://schemas.openxmlformats.org/officeDocument/2006/relationships/slide" Target="slide3.xml"/><Relationship Id="rId21" Type="http://schemas.openxmlformats.org/officeDocument/2006/relationships/slide" Target="slide28.xml"/><Relationship Id="rId7" Type="http://schemas.openxmlformats.org/officeDocument/2006/relationships/slide" Target="slide12.xml"/><Relationship Id="rId12" Type="http://schemas.openxmlformats.org/officeDocument/2006/relationships/slide" Target="slide38.xml"/><Relationship Id="rId17" Type="http://schemas.openxmlformats.org/officeDocument/2006/relationships/slide" Target="slide24.xml"/><Relationship Id="rId2" Type="http://schemas.openxmlformats.org/officeDocument/2006/relationships/notesSlide" Target="../notesSlides/notesSlide1.xml"/><Relationship Id="rId16" Type="http://schemas.openxmlformats.org/officeDocument/2006/relationships/slide" Target="slide44.xml"/><Relationship Id="rId20" Type="http://schemas.openxmlformats.org/officeDocument/2006/relationships/slide" Target="slide48.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17.xml"/><Relationship Id="rId5" Type="http://schemas.openxmlformats.org/officeDocument/2006/relationships/slide" Target="slide6.xml"/><Relationship Id="rId15" Type="http://schemas.openxmlformats.org/officeDocument/2006/relationships/slide" Target="slide22.xml"/><Relationship Id="rId10" Type="http://schemas.openxmlformats.org/officeDocument/2006/relationships/slide" Target="slide36.xml"/><Relationship Id="rId19" Type="http://schemas.openxmlformats.org/officeDocument/2006/relationships/slide" Target="slide26.xml"/><Relationship Id="rId4" Type="http://schemas.openxmlformats.org/officeDocument/2006/relationships/slide" Target="slide30.xml"/><Relationship Id="rId9" Type="http://schemas.openxmlformats.org/officeDocument/2006/relationships/slide" Target="slide14.xml"/><Relationship Id="rId14" Type="http://schemas.openxmlformats.org/officeDocument/2006/relationships/slide" Target="slide40.xml"/></Relationships>
</file>

<file path=ppt/slides/_rels/slide20.xml.rels><?xml version="1.0" encoding="UTF-8" standalone="yes"?>
<Relationships xmlns="http://schemas.openxmlformats.org/package/2006/relationships"><Relationship Id="rId2" Type="http://schemas.openxmlformats.org/officeDocument/2006/relationships/hyperlink" Target="https://educationendowmentfoundation.org.uk/evidence-summaries/teaching-learning-toolki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ducationendowmentfoundation.org.uk/evidence-summaries/teaching-learning-toolki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hyperlink" Target="https://www.abbeyfarmet.org.uk/assets/ETAT-High-Quality-Teaching.pdf" TargetMode="External"/><Relationship Id="rId7" Type="http://schemas.microsoft.com/office/2007/relationships/hdphoto" Target="../media/hdphoto3.wdp"/><Relationship Id="rId12"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ipsea.org.uk/pages/category/education-health-and-care-plan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file:///Users/charlotte.talbot/Library/CloudStorage/OneDrive-EducateTogetherAcademyTrust/Documents/Laura%20Bazell%20Senior%20Education%20Adviser%20Staff%20Profile.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ducatetogether.org.uk/assets/ETAT0049_24.1-Supporting-Pupils-with-Medical-Conditions-Policy-Approved-8.7.24.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abbeyfarmet.org.uk/assets/AFET-Trip-RA.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27.xml"/><Relationship Id="rId7" Type="http://schemas.openxmlformats.org/officeDocument/2006/relationships/hyperlink" Target="https://mindfulnessinschools.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youtube.com/watch?v=isHM1rEd3GE" TargetMode="External"/><Relationship Id="rId5" Type="http://schemas.openxmlformats.org/officeDocument/2006/relationships/hyperlink" Target="https://www.socialthinking.com/social-thinking-methodology" TargetMode="External"/><Relationship Id="rId4" Type="http://schemas.openxmlformats.org/officeDocument/2006/relationships/hyperlink" Target="https://youtu.be/4zHR3kYg1vI" TargetMode="External"/></Relationships>
</file>

<file path=ppt/slides/_rels/slide4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redfieldet.org.uk/wp-content/uploads/2021/10/ETAT0010_21.1_Complaints-Procedure-Approved-14.10.2152.pdf" TargetMode="External"/><Relationship Id="rId2" Type="http://schemas.openxmlformats.org/officeDocument/2006/relationships/hyperlink" Target="https://www.educatetogether.org.uk/assets/Complaints-Procedure-October-2023.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hyperlink" Target="https://localoffer.swindon.gov.uk/content/send-local-offer/landing-pages/swindon-send-local-offe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swindonsias.org.uk/" TargetMode="External"/><Relationship Id="rId7" Type="http://schemas.openxmlformats.org/officeDocument/2006/relationships/image" Target="../media/image14.png"/><Relationship Id="rId2" Type="http://schemas.openxmlformats.org/officeDocument/2006/relationships/hyperlink" Target="mailto:SIAS@swindon.gov.uk"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swindonsendfamiliesvoice.org.uk/" TargetMode="External"/><Relationship Id="rId4" Type="http://schemas.openxmlformats.org/officeDocument/2006/relationships/hyperlink" Target="https://localoffer.swindon.gov.uk/content/send-local-offer/landing-pages/swindon-send-local-off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assets.publishing.service.gov.uk/government/uploads/system/uploads/attachment_data/file/398815/SEND_Code_of_Practice_January_2015.pdf"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120662" y="1514167"/>
            <a:ext cx="9632682" cy="2911529"/>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950">
              <a:solidFill>
                <a:srgbClr val="002060"/>
              </a:solidFill>
              <a:cs typeface="Calibri"/>
            </a:endParaRPr>
          </a:p>
          <a:p>
            <a:pPr algn="ctr"/>
            <a:endParaRPr lang="en-US" sz="5950">
              <a:solidFill>
                <a:srgbClr val="002060"/>
              </a:solidFill>
              <a:cs typeface="Calibri"/>
            </a:endParaRPr>
          </a:p>
          <a:p>
            <a:pPr algn="ctr"/>
            <a:r>
              <a:rPr lang="en-US" sz="5950">
                <a:solidFill>
                  <a:srgbClr val="002060"/>
                </a:solidFill>
                <a:cs typeface="Calibri"/>
              </a:rPr>
              <a:t>Abbey Farm ETAT</a:t>
            </a:r>
            <a:endParaRPr lang="en-US">
              <a:cs typeface="Calibri"/>
            </a:endParaRPr>
          </a:p>
          <a:p>
            <a:pPr algn="ctr"/>
            <a:r>
              <a:rPr lang="en-US" sz="5950">
                <a:solidFill>
                  <a:srgbClr val="002060"/>
                </a:solidFill>
                <a:cs typeface="Calibri"/>
              </a:rPr>
              <a:t>SEND information report</a:t>
            </a:r>
          </a:p>
          <a:p>
            <a:pPr algn="ctr"/>
            <a:endParaRPr lang="en-US" sz="3000">
              <a:solidFill>
                <a:srgbClr val="002060"/>
              </a:solidFill>
              <a:cs typeface="Calibri"/>
            </a:endParaRPr>
          </a:p>
          <a:p>
            <a:pPr algn="ctr"/>
            <a:endParaRPr lang="en-US" sz="5950">
              <a:solidFill>
                <a:srgbClr val="002060"/>
              </a:solidFill>
              <a:cs typeface="Calibri"/>
            </a:endParaRPr>
          </a:p>
        </p:txBody>
      </p:sp>
      <p:sp>
        <p:nvSpPr>
          <p:cNvPr id="8" name="TextBox 7">
            <a:extLst>
              <a:ext uri="{FF2B5EF4-FFF2-40B4-BE49-F238E27FC236}">
                <a16:creationId xmlns:a16="http://schemas.microsoft.com/office/drawing/2014/main" id="{83D3CA6C-074B-0F4E-4D47-42F2744B1203}"/>
              </a:ext>
            </a:extLst>
          </p:cNvPr>
          <p:cNvSpPr txBox="1"/>
          <p:nvPr/>
        </p:nvSpPr>
        <p:spPr>
          <a:xfrm>
            <a:off x="1859947" y="5092773"/>
            <a:ext cx="847210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2060"/>
                </a:solidFill>
              </a:rPr>
              <a:t>Please read alongside our ETAT SEND and Inclusion policy found </a:t>
            </a:r>
            <a:r>
              <a:rPr lang="en-US" sz="2800">
                <a:solidFill>
                  <a:srgbClr val="002060"/>
                </a:solidFill>
                <a:hlinkClick r:id="rId2"/>
              </a:rPr>
              <a:t>here</a:t>
            </a:r>
            <a:r>
              <a:rPr lang="en-US" sz="2800">
                <a:solidFill>
                  <a:srgbClr val="002060"/>
                </a:solidFill>
                <a:hlinkClick r:id="rId3"/>
              </a:rPr>
              <a:t>. </a:t>
            </a:r>
            <a:r>
              <a:rPr lang="en-US" sz="2800">
                <a:solidFill>
                  <a:srgbClr val="002060"/>
                </a:solidFill>
              </a:rPr>
              <a:t>For key definitions relating to SEND please see appendix</a:t>
            </a:r>
          </a:p>
        </p:txBody>
      </p:sp>
      <p:pic>
        <p:nvPicPr>
          <p:cNvPr id="9" name="Picture 8" descr="Text&#10;&#10;Description automatically generated">
            <a:extLst>
              <a:ext uri="{FF2B5EF4-FFF2-40B4-BE49-F238E27FC236}">
                <a16:creationId xmlns:a16="http://schemas.microsoft.com/office/drawing/2014/main" id="{78BEEBDA-4319-48A2-3BFF-AC696AC5B376}"/>
              </a:ext>
            </a:extLst>
          </p:cNvPr>
          <p:cNvPicPr>
            <a:picLocks noChangeAspect="1"/>
          </p:cNvPicPr>
          <p:nvPr/>
        </p:nvPicPr>
        <p:blipFill>
          <a:blip r:embed="rId4"/>
          <a:stretch>
            <a:fillRect/>
          </a:stretch>
        </p:blipFill>
        <p:spPr>
          <a:xfrm>
            <a:off x="215000" y="185176"/>
            <a:ext cx="4719484" cy="991274"/>
          </a:xfrm>
          <a:prstGeom prst="rect">
            <a:avLst/>
          </a:prstGeom>
        </p:spPr>
      </p:pic>
    </p:spTree>
    <p:extLst>
      <p:ext uri="{BB962C8B-B14F-4D97-AF65-F5344CB8AC3E}">
        <p14:creationId xmlns:p14="http://schemas.microsoft.com/office/powerpoint/2010/main" val="415638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4E9C69D-75ED-E04B-ACBB-3BC4F8804C9F}"/>
              </a:ext>
            </a:extLst>
          </p:cNvPr>
          <p:cNvSpPr txBox="1"/>
          <p:nvPr/>
        </p:nvSpPr>
        <p:spPr>
          <a:xfrm>
            <a:off x="361627" y="819311"/>
            <a:ext cx="11468745" cy="5324535"/>
          </a:xfrm>
          <a:prstGeom prst="rect">
            <a:avLst/>
          </a:prstGeom>
          <a:solidFill>
            <a:schemeClr val="accent6">
              <a:lumMod val="20000"/>
              <a:lumOff val="80000"/>
            </a:schemeClr>
          </a:solidFill>
          <a:ln w="22225">
            <a:solidFill>
              <a:srgbClr val="002060"/>
            </a:solidFill>
          </a:ln>
        </p:spPr>
        <p:txBody>
          <a:bodyPr wrap="square" lIns="91440" tIns="45720" rIns="91440" bIns="45720" rtlCol="0" anchor="t">
            <a:spAutoFit/>
          </a:bodyPr>
          <a:lstStyle/>
          <a:p>
            <a:r>
              <a:rPr lang="en-US" sz="2800" b="1"/>
              <a:t>Step three: </a:t>
            </a:r>
            <a:r>
              <a:rPr lang="en-US" sz="2800" b="1" u="sng"/>
              <a:t>review</a:t>
            </a:r>
          </a:p>
          <a:p>
            <a:r>
              <a:rPr lang="en-US" sz="2400"/>
              <a:t>3a) Pupil </a:t>
            </a:r>
            <a:r>
              <a:rPr lang="en-US" sz="2400" b="1"/>
              <a:t>fails to make expected progress </a:t>
            </a:r>
            <a:r>
              <a:rPr lang="en-US" sz="2400"/>
              <a:t>despite high quality teaching targeted at their area/s of need </a:t>
            </a:r>
            <a:r>
              <a:rPr lang="en-US" sz="2400">
                <a:sym typeface="Wingdings" pitchFamily="2" charset="2"/>
              </a:rPr>
              <a:t> The class teacher and the SENCo in collaboration with the child/parents use the SEN toolkits to assess whether the child has a “learning difficulty or disability which calls for special educational provision to be made for them”</a:t>
            </a:r>
          </a:p>
          <a:p>
            <a:r>
              <a:rPr lang="en-US" sz="2400">
                <a:sym typeface="Wingdings" pitchFamily="2" charset="2"/>
              </a:rPr>
              <a:t>Other potential causes for lack of progress are explored e.g. pastoral concerns, EAL. </a:t>
            </a:r>
          </a:p>
          <a:p>
            <a:r>
              <a:rPr lang="en-US" sz="2400">
                <a:sym typeface="Wingdings" pitchFamily="2" charset="2"/>
              </a:rPr>
              <a:t>If a Special Educational Need is identified, the child is added to the SEND Register as ”SEND support”. If further investigation is required, a decision may also be made to place the child as “Investigating” on the Inclusion register. </a:t>
            </a:r>
          </a:p>
          <a:p>
            <a:endParaRPr lang="en-US" sz="2400">
              <a:sym typeface="Wingdings" pitchFamily="2" charset="2"/>
            </a:endParaRPr>
          </a:p>
          <a:p>
            <a:r>
              <a:rPr lang="en-US" sz="2400">
                <a:sym typeface="Wingdings" pitchFamily="2" charset="2"/>
              </a:rPr>
              <a:t>3b) Pupils </a:t>
            </a:r>
            <a:r>
              <a:rPr lang="en-US" sz="2400" b="1">
                <a:sym typeface="Wingdings" pitchFamily="2" charset="2"/>
              </a:rPr>
              <a:t>makes expected progress </a:t>
            </a:r>
            <a:r>
              <a:rPr lang="en-US" sz="2400">
                <a:sym typeface="Wingdings" pitchFamily="2" charset="2"/>
              </a:rPr>
              <a:t> </a:t>
            </a:r>
          </a:p>
          <a:p>
            <a:pPr marL="342900" indent="-342900">
              <a:buFontTx/>
              <a:buChar char="-"/>
            </a:pPr>
            <a:r>
              <a:rPr lang="en-US" sz="2400">
                <a:sym typeface="Wingdings" pitchFamily="2" charset="2"/>
              </a:rPr>
              <a:t>If the progress appears to be dependent on support that is “additional to” and/or “different from” the mainstream offer – see step 3a) </a:t>
            </a:r>
          </a:p>
          <a:p>
            <a:pPr marL="342900" indent="-342900">
              <a:buFontTx/>
              <a:buChar char="-"/>
            </a:pPr>
            <a:r>
              <a:rPr lang="en-US" sz="2400">
                <a:sym typeface="Wingdings" pitchFamily="2" charset="2"/>
              </a:rPr>
              <a:t>If all gaps in learning have now been closed, no further action is required. </a:t>
            </a:r>
          </a:p>
        </p:txBody>
      </p:sp>
    </p:spTree>
    <p:extLst>
      <p:ext uri="{BB962C8B-B14F-4D97-AF65-F5344CB8AC3E}">
        <p14:creationId xmlns:p14="http://schemas.microsoft.com/office/powerpoint/2010/main" val="3009107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4E9C69D-75ED-E04B-ACBB-3BC4F8804C9F}"/>
              </a:ext>
            </a:extLst>
          </p:cNvPr>
          <p:cNvSpPr txBox="1"/>
          <p:nvPr/>
        </p:nvSpPr>
        <p:spPr>
          <a:xfrm>
            <a:off x="361627" y="105013"/>
            <a:ext cx="11468745" cy="6647974"/>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b="1"/>
              <a:t>Step four: Successive cycles of the graduated approach (SEND support) </a:t>
            </a:r>
            <a:endParaRPr lang="en-US" sz="2400">
              <a:sym typeface="Wingdings" pitchFamily="2" charset="2"/>
            </a:endParaRPr>
          </a:p>
          <a:p>
            <a:pPr marL="342900" indent="-342900">
              <a:buFont typeface="Arial" panose="020B0604020202020204" pitchFamily="34" charset="0"/>
              <a:buChar char="•"/>
            </a:pPr>
            <a:r>
              <a:rPr lang="en-US" sz="2400">
                <a:sym typeface="Wingdings" pitchFamily="2" charset="2"/>
              </a:rPr>
              <a:t>Planning and review meeting held by SENCo and class teacher with pupil, parents and other key professionals in order to:</a:t>
            </a:r>
          </a:p>
          <a:p>
            <a:pPr marL="342900" indent="-342900">
              <a:buFontTx/>
              <a:buChar char="-"/>
            </a:pPr>
            <a:r>
              <a:rPr lang="en-US" sz="2400">
                <a:sym typeface="Wingdings" pitchFamily="2" charset="2"/>
              </a:rPr>
              <a:t>Carry out a clear analysis of need and agree sought outcomes</a:t>
            </a:r>
          </a:p>
          <a:p>
            <a:pPr marL="342900" indent="-342900">
              <a:buFontTx/>
              <a:buChar char="-"/>
            </a:pPr>
            <a:r>
              <a:rPr lang="en-US" sz="2400">
                <a:sym typeface="Wingdings" pitchFamily="2" charset="2"/>
              </a:rPr>
              <a:t>Create a One Page Profile and provision map and, when there are specific targets to work towards*, an individual learning support plan to include identified strengths and target skills, next steps and agreed provision</a:t>
            </a:r>
          </a:p>
          <a:p>
            <a:pPr marL="342900" indent="-342900">
              <a:buFont typeface="Arial" panose="020B0604020202020204" pitchFamily="34" charset="0"/>
              <a:buChar char="•"/>
            </a:pPr>
            <a:r>
              <a:rPr lang="en-US" sz="2400">
                <a:sym typeface="Wingdings" pitchFamily="2" charset="2"/>
              </a:rPr>
              <a:t>Provision continues to be reviewed and adapted on a termly basis using successive cycles of the graduated approach. This may include input from external professionals and specialist advice or assessments if strategies put in place by the school are not sufficient in meeting the child’s needs.</a:t>
            </a:r>
          </a:p>
          <a:p>
            <a:pPr marL="342900" indent="-342900">
              <a:buFont typeface="Arial" panose="020B0604020202020204" pitchFamily="34" charset="0"/>
              <a:buChar char="•"/>
            </a:pPr>
            <a:r>
              <a:rPr lang="en-US" sz="2400">
                <a:sym typeface="Wingdings" pitchFamily="2" charset="2"/>
              </a:rPr>
              <a:t>If the child requires support that extends beyond what can be provided using element 2 funding, a request for an </a:t>
            </a:r>
            <a:r>
              <a:rPr lang="en-US" sz="2400" b="1">
                <a:sym typeface="Wingdings" pitchFamily="2" charset="2"/>
              </a:rPr>
              <a:t>Education Health Care Plan </a:t>
            </a:r>
            <a:r>
              <a:rPr lang="en-US" sz="2400">
                <a:sym typeface="Wingdings" pitchFamily="2" charset="2"/>
              </a:rPr>
              <a:t>assessment should be considered in collaboration with the pupil and parents/carers. You can find more details about EHCP assessments </a:t>
            </a:r>
            <a:r>
              <a:rPr lang="en-US" sz="2400">
                <a:sym typeface="Wingdings" pitchFamily="2" charset="2"/>
                <a:hlinkClick r:id="rId2"/>
              </a:rPr>
              <a:t>here</a:t>
            </a:r>
            <a:r>
              <a:rPr lang="en-US" sz="2400">
                <a:sym typeface="Wingdings" pitchFamily="2" charset="2"/>
              </a:rPr>
              <a:t>. If granted, the child is recorded on the SEND register as </a:t>
            </a:r>
            <a:r>
              <a:rPr lang="en-US" sz="2400" b="1">
                <a:sym typeface="Wingdings" pitchFamily="2" charset="2"/>
              </a:rPr>
              <a:t>EHCP.</a:t>
            </a:r>
          </a:p>
          <a:p>
            <a:r>
              <a:rPr lang="en-US" sz="1400" b="1">
                <a:sym typeface="Wingdings" pitchFamily="2" charset="2"/>
              </a:rPr>
              <a:t>*In some cases, when the focus is on adaptations the school needs to make to the environment, a One Page Profile and provision map is sufficient</a:t>
            </a:r>
          </a:p>
          <a:p>
            <a:endParaRPr lang="en-US" sz="1400" b="1">
              <a:highlight>
                <a:srgbClr val="00FFFF"/>
              </a:highlight>
              <a:sym typeface="Wingdings" pitchFamily="2" charset="2"/>
            </a:endParaRPr>
          </a:p>
          <a:p>
            <a:r>
              <a:rPr lang="en-US" sz="2000" b="1">
                <a:sym typeface="Wingdings" pitchFamily="2" charset="2"/>
                <a:hlinkClick r:id="rId3"/>
              </a:rPr>
              <a:t>Click here </a:t>
            </a:r>
            <a:r>
              <a:rPr lang="en-US" sz="2000" b="1">
                <a:sym typeface="Wingdings" pitchFamily="2" charset="2"/>
              </a:rPr>
              <a:t>for a one-page summary of our identification and assessment procedures for SEN</a:t>
            </a:r>
          </a:p>
        </p:txBody>
      </p:sp>
    </p:spTree>
    <p:extLst>
      <p:ext uri="{BB962C8B-B14F-4D97-AF65-F5344CB8AC3E}">
        <p14:creationId xmlns:p14="http://schemas.microsoft.com/office/powerpoint/2010/main" val="8307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264273" y="1548312"/>
            <a:ext cx="9663454" cy="4497626"/>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98">
                <a:solidFill>
                  <a:srgbClr val="002060"/>
                </a:solidFill>
              </a:rPr>
              <a:t>3. Who should I contact if I want to share information about an existing SEND need or I think my child has SEN?</a:t>
            </a:r>
          </a:p>
        </p:txBody>
      </p:sp>
      <p:pic>
        <p:nvPicPr>
          <p:cNvPr id="3" name="Picture 2" descr="Text&#10;&#10;Description automatically generated">
            <a:extLst>
              <a:ext uri="{FF2B5EF4-FFF2-40B4-BE49-F238E27FC236}">
                <a16:creationId xmlns:a16="http://schemas.microsoft.com/office/drawing/2014/main" id="{F066C4D7-FA06-1F4E-A119-18B2D59427C2}"/>
              </a:ext>
            </a:extLst>
          </p:cNvPr>
          <p:cNvPicPr>
            <a:picLocks noChangeAspect="1"/>
          </p:cNvPicPr>
          <p:nvPr/>
        </p:nvPicPr>
        <p:blipFill>
          <a:blip r:embed="rId2"/>
          <a:stretch>
            <a:fillRect/>
          </a:stretch>
        </p:blipFill>
        <p:spPr>
          <a:xfrm>
            <a:off x="141216" y="114370"/>
            <a:ext cx="4719484" cy="991274"/>
          </a:xfrm>
          <a:prstGeom prst="rect">
            <a:avLst/>
          </a:prstGeom>
        </p:spPr>
      </p:pic>
      <p:sp>
        <p:nvSpPr>
          <p:cNvPr id="4" name="TextBox 3">
            <a:extLst>
              <a:ext uri="{FF2B5EF4-FFF2-40B4-BE49-F238E27FC236}">
                <a16:creationId xmlns:a16="http://schemas.microsoft.com/office/drawing/2014/main" id="{FE1440BC-DF55-1742-3BD8-E0C41A4D3DAB}"/>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76471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DE503D-6D47-5543-B13A-DE06C738A14E}"/>
              </a:ext>
            </a:extLst>
          </p:cNvPr>
          <p:cNvSpPr txBox="1"/>
          <p:nvPr/>
        </p:nvSpPr>
        <p:spPr>
          <a:xfrm>
            <a:off x="7861111" y="3429000"/>
            <a:ext cx="4174050" cy="310854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a:solidFill>
                  <a:srgbClr val="002060"/>
                </a:solidFill>
              </a:rPr>
              <a:t>In her role Director of Inclusion </a:t>
            </a:r>
            <a:r>
              <a:rPr lang="en-US" sz="2000" b="1">
                <a:solidFill>
                  <a:srgbClr val="002060"/>
                </a:solidFill>
              </a:rPr>
              <a:t>Laura </a:t>
            </a:r>
            <a:r>
              <a:rPr lang="en-US" sz="2000" b="1" err="1">
                <a:solidFill>
                  <a:srgbClr val="002060"/>
                </a:solidFill>
              </a:rPr>
              <a:t>Bazell</a:t>
            </a:r>
            <a:r>
              <a:rPr lang="en-US" sz="2000">
                <a:solidFill>
                  <a:srgbClr val="002060"/>
                </a:solidFill>
              </a:rPr>
              <a:t> works alongside SENCos in ETAT schools to provide additional </a:t>
            </a:r>
          </a:p>
          <a:p>
            <a:r>
              <a:rPr lang="en-US" sz="2000">
                <a:solidFill>
                  <a:srgbClr val="002060"/>
                </a:solidFill>
              </a:rPr>
              <a:t>support and guidance. Click </a:t>
            </a:r>
            <a:r>
              <a:rPr lang="en-US" sz="2000">
                <a:solidFill>
                  <a:srgbClr val="002060"/>
                </a:solidFill>
                <a:hlinkClick r:id="rId2"/>
              </a:rPr>
              <a:t>here</a:t>
            </a:r>
            <a:r>
              <a:rPr lang="en-US" sz="2000">
                <a:solidFill>
                  <a:srgbClr val="002060"/>
                </a:solidFill>
              </a:rPr>
              <a:t> to find out more about Laura. Laura will play a central role in supporting Abbey Farm and may also be involved in some of the meetings for your child </a:t>
            </a:r>
            <a:endParaRPr lang="en-US" b="1">
              <a:solidFill>
                <a:srgbClr val="002060"/>
              </a:solidFill>
            </a:endParaRPr>
          </a:p>
          <a:p>
            <a:r>
              <a:rPr lang="en-US" b="1" err="1">
                <a:solidFill>
                  <a:srgbClr val="002060"/>
                </a:solidFill>
              </a:rPr>
              <a:t>directorofinclusion@educatetogether.org.uk</a:t>
            </a:r>
            <a:endParaRPr lang="en-US" b="1">
              <a:solidFill>
                <a:srgbClr val="002060"/>
              </a:solidFill>
            </a:endParaRPr>
          </a:p>
        </p:txBody>
      </p:sp>
      <p:sp>
        <p:nvSpPr>
          <p:cNvPr id="5" name="TextBox 4">
            <a:extLst>
              <a:ext uri="{FF2B5EF4-FFF2-40B4-BE49-F238E27FC236}">
                <a16:creationId xmlns:a16="http://schemas.microsoft.com/office/drawing/2014/main" id="{5849CF4E-D7F2-446D-8AA4-D1236C8021CC}"/>
              </a:ext>
            </a:extLst>
          </p:cNvPr>
          <p:cNvSpPr txBox="1"/>
          <p:nvPr/>
        </p:nvSpPr>
        <p:spPr>
          <a:xfrm>
            <a:off x="3705131" y="177525"/>
            <a:ext cx="4034254" cy="646331"/>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r>
              <a:rPr lang="en-US" sz="3600"/>
              <a:t>2.SENCo</a:t>
            </a:r>
          </a:p>
        </p:txBody>
      </p:sp>
      <p:sp>
        <p:nvSpPr>
          <p:cNvPr id="2" name="TextBox 1">
            <a:extLst>
              <a:ext uri="{FF2B5EF4-FFF2-40B4-BE49-F238E27FC236}">
                <a16:creationId xmlns:a16="http://schemas.microsoft.com/office/drawing/2014/main" id="{311FC237-4370-439A-81FE-23402F046598}"/>
              </a:ext>
            </a:extLst>
          </p:cNvPr>
          <p:cNvSpPr txBox="1"/>
          <p:nvPr/>
        </p:nvSpPr>
        <p:spPr>
          <a:xfrm>
            <a:off x="181372" y="209536"/>
            <a:ext cx="3115054" cy="646331"/>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r>
              <a:rPr lang="en-US" sz="3600"/>
              <a:t>1. Class teacher</a:t>
            </a:r>
          </a:p>
        </p:txBody>
      </p:sp>
      <p:sp>
        <p:nvSpPr>
          <p:cNvPr id="3" name="TextBox 2">
            <a:extLst>
              <a:ext uri="{FF2B5EF4-FFF2-40B4-BE49-F238E27FC236}">
                <a16:creationId xmlns:a16="http://schemas.microsoft.com/office/drawing/2014/main" id="{3BF4FE6F-7E70-41A9-9C6F-8ED86054AB1C}"/>
              </a:ext>
            </a:extLst>
          </p:cNvPr>
          <p:cNvSpPr txBox="1"/>
          <p:nvPr/>
        </p:nvSpPr>
        <p:spPr>
          <a:xfrm>
            <a:off x="119836" y="1139264"/>
            <a:ext cx="3238125" cy="5509200"/>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2060"/>
                </a:solidFill>
              </a:rPr>
              <a:t>Please contact your child’s </a:t>
            </a:r>
            <a:r>
              <a:rPr lang="en-US" sz="2200" b="1">
                <a:solidFill>
                  <a:srgbClr val="002060"/>
                </a:solidFill>
              </a:rPr>
              <a:t>class teacher</a:t>
            </a:r>
            <a:r>
              <a:rPr lang="en-US" sz="2200">
                <a:solidFill>
                  <a:srgbClr val="002060"/>
                </a:solidFill>
              </a:rPr>
              <a:t> first.</a:t>
            </a:r>
            <a:r>
              <a:rPr lang="en-US" sz="2200" b="1">
                <a:solidFill>
                  <a:srgbClr val="002060"/>
                </a:solidFill>
              </a:rPr>
              <a:t> </a:t>
            </a:r>
            <a:r>
              <a:rPr lang="en-US" sz="2200">
                <a:solidFill>
                  <a:srgbClr val="002060"/>
                </a:solidFill>
              </a:rPr>
              <a:t>They will discuss your concerns with you and agree on next steps to ensure your child receives the support they need.  </a:t>
            </a:r>
          </a:p>
          <a:p>
            <a:endParaRPr lang="en-US" sz="2200">
              <a:solidFill>
                <a:srgbClr val="002060"/>
              </a:solidFill>
            </a:endParaRPr>
          </a:p>
          <a:p>
            <a:r>
              <a:rPr lang="en-US" sz="2200">
                <a:solidFill>
                  <a:srgbClr val="002060"/>
                </a:solidFill>
              </a:rPr>
              <a:t>When appropriate, they will liaise with you, your child and the school SENCo to implement the graduated approach to SEND support as outlined in this report</a:t>
            </a:r>
          </a:p>
          <a:p>
            <a:endParaRPr lang="en-US" sz="2200">
              <a:cs typeface="Calibri"/>
            </a:endParaRPr>
          </a:p>
        </p:txBody>
      </p:sp>
      <p:sp>
        <p:nvSpPr>
          <p:cNvPr id="4" name="TextBox 3">
            <a:extLst>
              <a:ext uri="{FF2B5EF4-FFF2-40B4-BE49-F238E27FC236}">
                <a16:creationId xmlns:a16="http://schemas.microsoft.com/office/drawing/2014/main" id="{E57554EA-FFEC-40EF-B3E6-B8A02B49350F}"/>
              </a:ext>
            </a:extLst>
          </p:cNvPr>
          <p:cNvSpPr txBox="1"/>
          <p:nvPr/>
        </p:nvSpPr>
        <p:spPr>
          <a:xfrm>
            <a:off x="3705131" y="3430668"/>
            <a:ext cx="4034254" cy="3170099"/>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2060"/>
                </a:solidFill>
              </a:rPr>
              <a:t>The school SENCo at Abbey Farm is Tracey Rogers. </a:t>
            </a:r>
            <a:r>
              <a:rPr lang="en-US" sz="2000">
                <a:solidFill>
                  <a:srgbClr val="002060"/>
                </a:solidFill>
                <a:ea typeface="+mn-lt"/>
                <a:cs typeface="+mn-lt"/>
              </a:rPr>
              <a:t>See page 108 of the SEND code of practice (click </a:t>
            </a:r>
            <a:r>
              <a:rPr lang="en-US" sz="2000">
                <a:solidFill>
                  <a:srgbClr val="002060"/>
                </a:solidFill>
                <a:ea typeface="+mn-lt"/>
                <a:cs typeface="+mn-lt"/>
                <a:hlinkClick r:id="rId3">
                  <a:extLst>
                    <a:ext uri="{A12FA001-AC4F-418D-AE19-62706E023703}">
                      <ahyp:hlinkClr xmlns:ahyp="http://schemas.microsoft.com/office/drawing/2018/hyperlinkcolor" val="tx"/>
                    </a:ext>
                  </a:extLst>
                </a:hlinkClick>
              </a:rPr>
              <a:t>here</a:t>
            </a:r>
            <a:r>
              <a:rPr lang="en-US" sz="2000">
                <a:solidFill>
                  <a:srgbClr val="002060"/>
                </a:solidFill>
                <a:ea typeface="+mn-lt"/>
                <a:cs typeface="+mn-lt"/>
              </a:rPr>
              <a:t>) for a full description of the SENCo role.</a:t>
            </a:r>
            <a:r>
              <a:rPr lang="en-US" sz="2000">
                <a:solidFill>
                  <a:srgbClr val="002060"/>
                </a:solidFill>
              </a:rPr>
              <a:t> </a:t>
            </a:r>
            <a:r>
              <a:rPr lang="en-US" sz="2000">
                <a:solidFill>
                  <a:srgbClr val="002060"/>
                </a:solidFill>
                <a:ea typeface="+mn-lt"/>
                <a:cs typeface="+mn-lt"/>
              </a:rPr>
              <a:t>If you have any queries related to SEND provision you are invited to contact Tracey at</a:t>
            </a:r>
            <a:r>
              <a:rPr lang="en-US" sz="2000">
                <a:solidFill>
                  <a:srgbClr val="002060"/>
                </a:solidFill>
              </a:rPr>
              <a:t> any point during the school year. She will be working on Wednesdays.</a:t>
            </a:r>
            <a:endParaRPr lang="en-US" sz="2000">
              <a:solidFill>
                <a:srgbClr val="002060"/>
              </a:solidFill>
              <a:cs typeface="Calibri"/>
            </a:endParaRPr>
          </a:p>
          <a:p>
            <a:r>
              <a:rPr lang="en-US" sz="2000" b="1">
                <a:solidFill>
                  <a:srgbClr val="002060"/>
                </a:solidFill>
                <a:ea typeface="+mn-lt"/>
                <a:cs typeface="+mn-lt"/>
                <a:hlinkClick r:id="rId4"/>
              </a:rPr>
              <a:t>senco@abbeyfarmet.org.uk</a:t>
            </a:r>
            <a:endParaRPr lang="en-US" sz="2000" b="1">
              <a:solidFill>
                <a:srgbClr val="002060"/>
              </a:solidFill>
              <a:ea typeface="+mn-lt"/>
              <a:cs typeface="+mn-lt"/>
            </a:endParaRPr>
          </a:p>
        </p:txBody>
      </p:sp>
      <p:pic>
        <p:nvPicPr>
          <p:cNvPr id="7" name="Picture 6" descr="A person smiling for the camera&#10;&#10;Description automatically generated with medium confidence">
            <a:extLst>
              <a:ext uri="{FF2B5EF4-FFF2-40B4-BE49-F238E27FC236}">
                <a16:creationId xmlns:a16="http://schemas.microsoft.com/office/drawing/2014/main" id="{249D3AF7-B33C-0648-9057-2C7A3308490C}"/>
              </a:ext>
            </a:extLst>
          </p:cNvPr>
          <p:cNvPicPr>
            <a:picLocks noChangeAspect="1"/>
          </p:cNvPicPr>
          <p:nvPr/>
        </p:nvPicPr>
        <p:blipFill>
          <a:blip r:embed="rId5"/>
          <a:stretch>
            <a:fillRect/>
          </a:stretch>
        </p:blipFill>
        <p:spPr>
          <a:xfrm>
            <a:off x="8834041" y="971012"/>
            <a:ext cx="2329420" cy="2329420"/>
          </a:xfrm>
          <a:prstGeom prst="rect">
            <a:avLst/>
          </a:prstGeom>
        </p:spPr>
      </p:pic>
      <p:sp>
        <p:nvSpPr>
          <p:cNvPr id="8" name="TextBox 7">
            <a:extLst>
              <a:ext uri="{FF2B5EF4-FFF2-40B4-BE49-F238E27FC236}">
                <a16:creationId xmlns:a16="http://schemas.microsoft.com/office/drawing/2014/main" id="{CAA0076F-46B3-5442-B1DE-9BA31EFD831A}"/>
              </a:ext>
            </a:extLst>
          </p:cNvPr>
          <p:cNvSpPr txBox="1"/>
          <p:nvPr/>
        </p:nvSpPr>
        <p:spPr>
          <a:xfrm>
            <a:off x="8213154" y="239081"/>
            <a:ext cx="3881854" cy="523220"/>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r>
              <a:rPr lang="en-US" sz="2800"/>
              <a:t>Director of Inclusion</a:t>
            </a:r>
          </a:p>
        </p:txBody>
      </p:sp>
      <p:pic>
        <p:nvPicPr>
          <p:cNvPr id="12" name="Picture 11">
            <a:extLst>
              <a:ext uri="{FF2B5EF4-FFF2-40B4-BE49-F238E27FC236}">
                <a16:creationId xmlns:a16="http://schemas.microsoft.com/office/drawing/2014/main" id="{49128D47-EFF2-A158-BB76-F9D2B85F776D}"/>
              </a:ext>
            </a:extLst>
          </p:cNvPr>
          <p:cNvPicPr>
            <a:picLocks noChangeAspect="1"/>
          </p:cNvPicPr>
          <p:nvPr/>
        </p:nvPicPr>
        <p:blipFill rotWithShape="1">
          <a:blip r:embed="rId6"/>
          <a:srcRect l="-14974" t="-13588" r="40156" b="18079"/>
          <a:stretch/>
        </p:blipFill>
        <p:spPr>
          <a:xfrm rot="5400000">
            <a:off x="4714309" y="617900"/>
            <a:ext cx="2799239" cy="2617695"/>
          </a:xfrm>
          <a:prstGeom prst="rect">
            <a:avLst/>
          </a:prstGeom>
        </p:spPr>
      </p:pic>
    </p:spTree>
    <p:extLst>
      <p:ext uri="{BB962C8B-B14F-4D97-AF65-F5344CB8AC3E}">
        <p14:creationId xmlns:p14="http://schemas.microsoft.com/office/powerpoint/2010/main" val="219648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328087" y="1661533"/>
            <a:ext cx="9663454" cy="3495898"/>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4400">
                <a:solidFill>
                  <a:srgbClr val="002060"/>
                </a:solidFill>
              </a:rPr>
              <a:t>4. </a:t>
            </a:r>
            <a:r>
              <a:rPr lang="en-US" sz="4800">
                <a:solidFill>
                  <a:srgbClr val="002060"/>
                </a:solidFill>
              </a:rPr>
              <a:t>What is your approach to meeting the needs of children with SEND and how do you advocate pupil and parent/carer voice?</a:t>
            </a:r>
            <a:endParaRPr lang="en-GB" sz="4400">
              <a:solidFill>
                <a:srgbClr val="002060"/>
              </a:solidFill>
              <a:cs typeface="Calibri"/>
            </a:endParaRPr>
          </a:p>
        </p:txBody>
      </p:sp>
      <p:pic>
        <p:nvPicPr>
          <p:cNvPr id="3" name="Picture 2" descr="Text&#10;&#10;Description automatically generated">
            <a:extLst>
              <a:ext uri="{FF2B5EF4-FFF2-40B4-BE49-F238E27FC236}">
                <a16:creationId xmlns:a16="http://schemas.microsoft.com/office/drawing/2014/main" id="{3A810F08-6CDB-3840-8093-276E368E0CCC}"/>
              </a:ext>
            </a:extLst>
          </p:cNvPr>
          <p:cNvPicPr>
            <a:picLocks noChangeAspect="1"/>
          </p:cNvPicPr>
          <p:nvPr/>
        </p:nvPicPr>
        <p:blipFill>
          <a:blip r:embed="rId2"/>
          <a:stretch>
            <a:fillRect/>
          </a:stretch>
        </p:blipFill>
        <p:spPr>
          <a:xfrm>
            <a:off x="324426" y="307176"/>
            <a:ext cx="4719484" cy="991274"/>
          </a:xfrm>
          <a:prstGeom prst="rect">
            <a:avLst/>
          </a:prstGeom>
        </p:spPr>
      </p:pic>
      <p:sp>
        <p:nvSpPr>
          <p:cNvPr id="4" name="TextBox 3">
            <a:extLst>
              <a:ext uri="{FF2B5EF4-FFF2-40B4-BE49-F238E27FC236}">
                <a16:creationId xmlns:a16="http://schemas.microsoft.com/office/drawing/2014/main" id="{7E8237B2-BEFC-0A44-36F7-FB7AF59D1B42}"/>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2321096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123886-2FE7-43B4-8A07-79E3060A1912}"/>
              </a:ext>
            </a:extLst>
          </p:cNvPr>
          <p:cNvSpPr txBox="1"/>
          <p:nvPr/>
        </p:nvSpPr>
        <p:spPr>
          <a:xfrm>
            <a:off x="117096" y="160436"/>
            <a:ext cx="6608557" cy="584775"/>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We use the Graduated approach    </a:t>
            </a:r>
          </a:p>
        </p:txBody>
      </p:sp>
      <p:sp>
        <p:nvSpPr>
          <p:cNvPr id="8" name="Rectangle 7">
            <a:extLst>
              <a:ext uri="{FF2B5EF4-FFF2-40B4-BE49-F238E27FC236}">
                <a16:creationId xmlns:a16="http://schemas.microsoft.com/office/drawing/2014/main" id="{F4AF4170-920F-AD92-AFA5-43AFFAC66D2A}"/>
              </a:ext>
            </a:extLst>
          </p:cNvPr>
          <p:cNvSpPr/>
          <p:nvPr/>
        </p:nvSpPr>
        <p:spPr>
          <a:xfrm>
            <a:off x="7507705" y="128367"/>
            <a:ext cx="4472133" cy="366197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Understanding needs of the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206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alibri" panose="020F0502020204030204"/>
                <a:ea typeface="+mn-lt"/>
                <a:cs typeface="Calibri" panose="020F0502020204030204"/>
              </a:rPr>
              <a:t>Each cycle of t</a:t>
            </a:r>
            <a:r>
              <a:rPr kumimoji="0" lang="en-GB" sz="240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he graduated approach </a:t>
            </a:r>
            <a:r>
              <a:rPr lang="en-GB" sz="2400">
                <a:solidFill>
                  <a:srgbClr val="002060"/>
                </a:solidFill>
                <a:latin typeface="Calibri" panose="020F0502020204030204"/>
                <a:ea typeface="+mn-lt"/>
                <a:cs typeface="Calibri" panose="020F0502020204030204"/>
              </a:rPr>
              <a:t>helps us to </a:t>
            </a:r>
            <a:r>
              <a:rPr kumimoji="0" lang="en-GB" sz="240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gain </a:t>
            </a:r>
            <a:r>
              <a:rPr kumimoji="0" lang="en-US" sz="240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a greater understanding of both the child's needs and what </a:t>
            </a:r>
            <a:r>
              <a:rPr lang="en-US" sz="2400">
                <a:solidFill>
                  <a:srgbClr val="002060"/>
                </a:solidFill>
                <a:latin typeface="Calibri" panose="020F0502020204030204"/>
                <a:ea typeface="+mn-lt"/>
                <a:cs typeface="Calibri" panose="020F0502020204030204"/>
              </a:rPr>
              <a:t>helps </a:t>
            </a:r>
            <a:r>
              <a:rPr kumimoji="0" lang="en-US" sz="240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them to make progress, secure positive outcomes and feel happy and safe at school. </a:t>
            </a:r>
          </a:p>
        </p:txBody>
      </p:sp>
      <p:sp>
        <p:nvSpPr>
          <p:cNvPr id="10" name="Teardrop 9">
            <a:extLst>
              <a:ext uri="{FF2B5EF4-FFF2-40B4-BE49-F238E27FC236}">
                <a16:creationId xmlns:a16="http://schemas.microsoft.com/office/drawing/2014/main" id="{04B11FC4-78ED-E45C-6E29-F058CAFC7432}"/>
              </a:ext>
            </a:extLst>
          </p:cNvPr>
          <p:cNvSpPr/>
          <p:nvPr/>
        </p:nvSpPr>
        <p:spPr>
          <a:xfrm>
            <a:off x="7713103" y="4321524"/>
            <a:ext cx="3584550" cy="210333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Pupil/parent voice </a:t>
            </a:r>
            <a:r>
              <a:rPr lang="en-US" sz="3200">
                <a:solidFill>
                  <a:prstClr val="white"/>
                </a:solidFill>
                <a:latin typeface="Calibri" panose="020F0502020204030204"/>
              </a:rPr>
              <a:t>always </a:t>
            </a: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placed at </a:t>
            </a:r>
            <a:r>
              <a:rPr kumimoji="0" lang="en-US" sz="3200" b="0" i="0" u="none" strike="noStrike" kern="1200" cap="none" spc="0" normalizeH="0" baseline="0" noProof="0" err="1">
                <a:ln>
                  <a:noFill/>
                </a:ln>
                <a:solidFill>
                  <a:prstClr val="white"/>
                </a:solidFill>
                <a:effectLst/>
                <a:uLnTx/>
                <a:uFillTx/>
                <a:latin typeface="Calibri" panose="020F0502020204030204"/>
                <a:ea typeface="+mn-ea"/>
                <a:cs typeface="+mn-cs"/>
              </a:rPr>
              <a:t>centre</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Diagram 18">
            <a:extLst>
              <a:ext uri="{FF2B5EF4-FFF2-40B4-BE49-F238E27FC236}">
                <a16:creationId xmlns:a16="http://schemas.microsoft.com/office/drawing/2014/main" id="{EB280993-CBFC-C690-9E79-273BF76B8595}"/>
              </a:ext>
            </a:extLst>
          </p:cNvPr>
          <p:cNvGraphicFramePr/>
          <p:nvPr>
            <p:extLst>
              <p:ext uri="{D42A27DB-BD31-4B8C-83A1-F6EECF244321}">
                <p14:modId xmlns:p14="http://schemas.microsoft.com/office/powerpoint/2010/main" val="2506316671"/>
              </p:ext>
            </p:extLst>
          </p:nvPr>
        </p:nvGraphicFramePr>
        <p:xfrm>
          <a:off x="556181" y="1055802"/>
          <a:ext cx="6169472" cy="5024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180404E3-EA8D-7819-2452-44491BA73766}"/>
              </a:ext>
            </a:extLst>
          </p:cNvPr>
          <p:cNvSpPr txBox="1"/>
          <p:nvPr/>
        </p:nvSpPr>
        <p:spPr>
          <a:xfrm>
            <a:off x="2773651" y="3390234"/>
            <a:ext cx="1734532" cy="400110"/>
          </a:xfrm>
          <a:prstGeom prst="rect">
            <a:avLst/>
          </a:prstGeom>
          <a:noFill/>
        </p:spPr>
        <p:txBody>
          <a:bodyPr wrap="square" rtlCol="0">
            <a:spAutoFit/>
          </a:bodyPr>
          <a:lstStyle/>
          <a:p>
            <a:pPr algn="ctr"/>
            <a:r>
              <a:rPr lang="en-US" sz="2000"/>
              <a:t>Child</a:t>
            </a:r>
          </a:p>
        </p:txBody>
      </p:sp>
    </p:spTree>
    <p:extLst>
      <p:ext uri="{BB962C8B-B14F-4D97-AF65-F5344CB8AC3E}">
        <p14:creationId xmlns:p14="http://schemas.microsoft.com/office/powerpoint/2010/main" val="412817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123886-2FE7-43B4-8A07-79E3060A1912}"/>
              </a:ext>
            </a:extLst>
          </p:cNvPr>
          <p:cNvSpPr txBox="1"/>
          <p:nvPr/>
        </p:nvSpPr>
        <p:spPr>
          <a:xfrm>
            <a:off x="108925" y="15293"/>
            <a:ext cx="7787651" cy="584775"/>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How we implement the graduated approach </a:t>
            </a:r>
          </a:p>
        </p:txBody>
      </p:sp>
      <p:sp>
        <p:nvSpPr>
          <p:cNvPr id="6" name="Teardrop 5">
            <a:extLst>
              <a:ext uri="{FF2B5EF4-FFF2-40B4-BE49-F238E27FC236}">
                <a16:creationId xmlns:a16="http://schemas.microsoft.com/office/drawing/2014/main" id="{8AD40F50-FF4A-6441-837A-FE8E22BF76C1}"/>
              </a:ext>
            </a:extLst>
          </p:cNvPr>
          <p:cNvSpPr/>
          <p:nvPr/>
        </p:nvSpPr>
        <p:spPr>
          <a:xfrm>
            <a:off x="9360138" y="99899"/>
            <a:ext cx="2751221" cy="142410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Pupil/parent voice placed at </a:t>
            </a: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centre</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5978459-0FCB-D1AA-8604-634504AB4152}"/>
              </a:ext>
            </a:extLst>
          </p:cNvPr>
          <p:cNvSpPr/>
          <p:nvPr/>
        </p:nvSpPr>
        <p:spPr>
          <a:xfrm>
            <a:off x="117096" y="791591"/>
            <a:ext cx="4277635" cy="158626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We complete one cycle and hold learning plan and review meetings </a:t>
            </a:r>
            <a:r>
              <a:rPr kumimoji="0" lang="en-US" b="1"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x 3 per year </a:t>
            </a:r>
            <a:r>
              <a:rPr kumimoji="0" lang="en-US" b="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(every long term) using the documents described below. </a:t>
            </a:r>
          </a:p>
        </p:txBody>
      </p:sp>
      <p:sp>
        <p:nvSpPr>
          <p:cNvPr id="5" name="Rectangle 4">
            <a:extLst>
              <a:ext uri="{FF2B5EF4-FFF2-40B4-BE49-F238E27FC236}">
                <a16:creationId xmlns:a16="http://schemas.microsoft.com/office/drawing/2014/main" id="{8EB283BF-B594-153A-6E80-D88A0AD67179}"/>
              </a:ext>
            </a:extLst>
          </p:cNvPr>
          <p:cNvSpPr/>
          <p:nvPr/>
        </p:nvSpPr>
        <p:spPr>
          <a:xfrm>
            <a:off x="4673601" y="717169"/>
            <a:ext cx="4569560" cy="158626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Collaborative – pupil and parent voice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This is a collaborative process with pupils and parents/carers taking an active role as possible within each stage (assess, plan, do, review) of the process</a:t>
            </a:r>
            <a:endParaRPr kumimoji="0" lang="en-US" b="0" i="0" u="none" strike="noStrike" kern="1200" cap="none" spc="0" normalizeH="0" baseline="0" noProof="0">
              <a:ln>
                <a:noFill/>
              </a:ln>
              <a:solidFill>
                <a:srgbClr val="002060"/>
              </a:solidFill>
              <a:effectLst/>
              <a:uLnTx/>
              <a:uFillTx/>
              <a:latin typeface="Calibri" panose="020F0502020204030204"/>
              <a:ea typeface="+mn-ea"/>
              <a:cs typeface="Calibri"/>
            </a:endParaRPr>
          </a:p>
        </p:txBody>
      </p:sp>
      <p:sp>
        <p:nvSpPr>
          <p:cNvPr id="7" name="Rectangle 6">
            <a:extLst>
              <a:ext uri="{FF2B5EF4-FFF2-40B4-BE49-F238E27FC236}">
                <a16:creationId xmlns:a16="http://schemas.microsoft.com/office/drawing/2014/main" id="{E3A70D58-DF61-D8CA-D54B-0C96F36E75DE}"/>
              </a:ext>
            </a:extLst>
          </p:cNvPr>
          <p:cNvSpPr/>
          <p:nvPr/>
        </p:nvSpPr>
        <p:spPr>
          <a:xfrm>
            <a:off x="8897139" y="2569377"/>
            <a:ext cx="3214220" cy="408085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alibri" panose="020F0502020204030204"/>
                <a:ea typeface="+mn-ea"/>
                <a:cs typeface="Calibri"/>
              </a:rPr>
              <a:t>Individual provision maps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For pupils at </a:t>
            </a: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SEND support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hlinkClick r:id="rId2" action="ppaction://hlinksldjump"/>
              </a:rPr>
              <a:t>see slide 5</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 a provision map is included on the back page of their OPP to identify which elements of our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hlinkClick r:id="rId3"/>
              </a:rPr>
              <a:t>core offer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are of particular benefit. Any additional provision is recorded on their ILP.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Pupils with </a:t>
            </a: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EHCPs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have a one-page summary of the provision outlined in their EHCP on their provision map (back of OPP)</a:t>
            </a:r>
            <a:endParaRPr kumimoji="0" lang="en-US" b="1" i="0" u="none" strike="noStrike" kern="1200" cap="none" spc="0" normalizeH="0" baseline="0" noProof="0">
              <a:ln>
                <a:noFill/>
              </a:ln>
              <a:solidFill>
                <a:srgbClr val="002060"/>
              </a:solidFill>
              <a:effectLst/>
              <a:uLnTx/>
              <a:uFillTx/>
              <a:latin typeface="Calibri" panose="020F0502020204030204"/>
              <a:ea typeface="+mn-ea"/>
              <a:cs typeface="Calibri"/>
            </a:endParaRPr>
          </a:p>
        </p:txBody>
      </p:sp>
      <p:sp>
        <p:nvSpPr>
          <p:cNvPr id="8" name="Rectangle 7">
            <a:extLst>
              <a:ext uri="{FF2B5EF4-FFF2-40B4-BE49-F238E27FC236}">
                <a16:creationId xmlns:a16="http://schemas.microsoft.com/office/drawing/2014/main" id="{B257C4E3-9AB8-499B-49A7-D9C78A8BD8D8}"/>
              </a:ext>
            </a:extLst>
          </p:cNvPr>
          <p:cNvSpPr/>
          <p:nvPr/>
        </p:nvSpPr>
        <p:spPr>
          <a:xfrm>
            <a:off x="5624980" y="2558261"/>
            <a:ext cx="3214220" cy="408854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alibri" panose="020F0502020204030204"/>
                <a:ea typeface="+mn-ea"/>
                <a:cs typeface="Calibri"/>
              </a:rPr>
              <a:t>One Page Profiles (OPPs)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Calibri"/>
              </a:rPr>
              <a:t>We work with all of the children on the SEND register, alongside their parents/carers and key staff members to create a One Page Profile </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Calibri"/>
              </a:rPr>
              <a: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Calibri"/>
                <a:hlinkClick r:id="rId4"/>
              </a:rPr>
              <a:t>see here</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Calibri"/>
              </a:rPr>
              <a:t>) </a:t>
            </a:r>
            <a:r>
              <a:rPr kumimoji="0" lang="en-US" sz="1800" b="0" i="0" u="none" strike="noStrike" kern="1200" cap="none" spc="0" normalizeH="0" baseline="0" noProof="0">
                <a:ln>
                  <a:noFill/>
                </a:ln>
                <a:solidFill>
                  <a:srgbClr val="002060"/>
                </a:solidFill>
                <a:effectLst/>
                <a:uLnTx/>
                <a:uFillTx/>
                <a:latin typeface="Calibri" panose="020F0502020204030204"/>
                <a:ea typeface="+mn-ea"/>
                <a:cs typeface="Calibri"/>
              </a:rPr>
              <a:t> These profiles are available in the classroom to ensure easy access for all adults. For pupils who do not require individualised targets an OPP and PM is all that is required. </a:t>
            </a:r>
          </a:p>
        </p:txBody>
      </p:sp>
      <p:sp>
        <p:nvSpPr>
          <p:cNvPr id="9" name="Rectangle 8">
            <a:extLst>
              <a:ext uri="{FF2B5EF4-FFF2-40B4-BE49-F238E27FC236}">
                <a16:creationId xmlns:a16="http://schemas.microsoft.com/office/drawing/2014/main" id="{98D5F2A8-026A-EF54-A1D8-11AACEF1B52B}"/>
              </a:ext>
            </a:extLst>
          </p:cNvPr>
          <p:cNvSpPr/>
          <p:nvPr/>
        </p:nvSpPr>
        <p:spPr>
          <a:xfrm>
            <a:off x="117096" y="2569377"/>
            <a:ext cx="5369304" cy="413863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Calibri" panose="020F0502020204030204"/>
                <a:ea typeface="+mn-ea"/>
                <a:cs typeface="+mn-cs"/>
              </a:rPr>
              <a:t>Individual learning plans (ILPs)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Calibri" panose="020F0502020204030204"/>
                <a:ea typeface="+mn-ea"/>
                <a:cs typeface="+mn-cs"/>
              </a:rPr>
              <a:t>SEND support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For pupils requiring individual targets, we have </a:t>
            </a: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individual learning plans (</a:t>
            </a: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hlinkClick r:id="rId5"/>
              </a:rPr>
              <a:t>see here</a:t>
            </a: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 </a:t>
            </a:r>
            <a:r>
              <a:rPr kumimoji="0" lang="en-US" i="0" u="none" strike="noStrike" kern="1200" cap="none" spc="0" normalizeH="0" baseline="0" noProof="0">
                <a:ln>
                  <a:noFill/>
                </a:ln>
                <a:solidFill>
                  <a:srgbClr val="002060"/>
                </a:solidFill>
                <a:effectLst/>
                <a:uLnTx/>
                <a:uFillTx/>
                <a:latin typeface="Calibri" panose="020F0502020204030204"/>
                <a:ea typeface="+mn-ea"/>
                <a:cs typeface="Calibri"/>
              </a:rPr>
              <a:t>to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record termly assessment, planning, additional provision and reviews. The type of plan varies from child to child depending on their specific areas for development or support. This is held by the class teacher.</a:t>
            </a:r>
            <a:endParaRPr kumimoji="0" lang="en-US" b="1" i="0" u="none" strike="noStrike" kern="1200" cap="none" spc="0" normalizeH="0" baseline="0" noProof="0">
              <a:ln>
                <a:noFill/>
              </a:ln>
              <a:solidFill>
                <a:srgbClr val="00206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EHCP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Each long term (x 3 per year), there is a learning plan meeting to identify the next steps for each child in working towards their overall outcomes from section E of their EHCP. This is held by the SENCO.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Pupil and parent voice: </a:t>
            </a:r>
            <a:r>
              <a:rPr kumimoji="0" lang="en-US" b="0" i="0" u="none" strike="noStrike" kern="1200" cap="none" spc="0" normalizeH="0" baseline="0" noProof="0">
                <a:ln>
                  <a:noFill/>
                </a:ln>
                <a:solidFill>
                  <a:srgbClr val="002060"/>
                </a:solidFill>
                <a:effectLst/>
                <a:uLnTx/>
                <a:uFillTx/>
                <a:latin typeface="Calibri" panose="020F0502020204030204"/>
                <a:ea typeface="+mn-ea"/>
                <a:cs typeface="Calibri"/>
              </a:rPr>
              <a:t>Whenever possible, pupils or their parents/carers play a central role in setting their own targets and choosing how they will monitor their progress in order to encourage full ownership. </a:t>
            </a:r>
          </a:p>
        </p:txBody>
      </p:sp>
    </p:spTree>
    <p:extLst>
      <p:ext uri="{BB962C8B-B14F-4D97-AF65-F5344CB8AC3E}">
        <p14:creationId xmlns:p14="http://schemas.microsoft.com/office/powerpoint/2010/main" val="146826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472820" y="1512327"/>
            <a:ext cx="9663454" cy="4843355"/>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6000">
                <a:solidFill>
                  <a:srgbClr val="002060"/>
                </a:solidFill>
              </a:rPr>
              <a:t>4a. </a:t>
            </a:r>
            <a:r>
              <a:rPr lang="en-GB" sz="6600">
                <a:solidFill>
                  <a:srgbClr val="002060"/>
                </a:solidFill>
              </a:rPr>
              <a:t>How do you use “assessment” to meet the needs of children with SEND?</a:t>
            </a:r>
            <a:endParaRPr lang="en-GB" sz="6000">
              <a:solidFill>
                <a:srgbClr val="002060"/>
              </a:solidFill>
            </a:endParaRPr>
          </a:p>
        </p:txBody>
      </p:sp>
      <p:sp>
        <p:nvSpPr>
          <p:cNvPr id="3" name="Teardrop 2">
            <a:extLst>
              <a:ext uri="{FF2B5EF4-FFF2-40B4-BE49-F238E27FC236}">
                <a16:creationId xmlns:a16="http://schemas.microsoft.com/office/drawing/2014/main" id="{39B8F028-FC1F-8D49-958F-CE1077E2B417}"/>
              </a:ext>
            </a:extLst>
          </p:cNvPr>
          <p:cNvSpPr/>
          <p:nvPr/>
        </p:nvSpPr>
        <p:spPr>
          <a:xfrm>
            <a:off x="100577" y="327010"/>
            <a:ext cx="4673304" cy="1240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Graduated approach to meeting needs of children with SEND  (Assess)</a:t>
            </a:r>
          </a:p>
        </p:txBody>
      </p:sp>
      <p:sp>
        <p:nvSpPr>
          <p:cNvPr id="5" name="TextBox 4">
            <a:extLst>
              <a:ext uri="{FF2B5EF4-FFF2-40B4-BE49-F238E27FC236}">
                <a16:creationId xmlns:a16="http://schemas.microsoft.com/office/drawing/2014/main" id="{2502853A-9542-7115-62C6-54A2E368E977}"/>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2" action="ppaction://hlinksldjump"/>
              </a:rPr>
              <a:t>here</a:t>
            </a:r>
            <a:r>
              <a:rPr lang="en-US" sz="2800"/>
              <a:t> to go back to contents page</a:t>
            </a:r>
          </a:p>
        </p:txBody>
      </p:sp>
    </p:spTree>
    <p:extLst>
      <p:ext uri="{BB962C8B-B14F-4D97-AF65-F5344CB8AC3E}">
        <p14:creationId xmlns:p14="http://schemas.microsoft.com/office/powerpoint/2010/main" val="2176383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995D4D-AC15-4246-8A1F-E743144267A8}"/>
              </a:ext>
            </a:extLst>
          </p:cNvPr>
          <p:cNvSpPr/>
          <p:nvPr/>
        </p:nvSpPr>
        <p:spPr>
          <a:xfrm>
            <a:off x="1" y="0"/>
            <a:ext cx="587828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678F21D-E61C-5A4D-BE89-7236AA365AB5}"/>
              </a:ext>
            </a:extLst>
          </p:cNvPr>
          <p:cNvSpPr/>
          <p:nvPr/>
        </p:nvSpPr>
        <p:spPr>
          <a:xfrm>
            <a:off x="234131" y="513276"/>
            <a:ext cx="6122717" cy="310854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Use of small step assessment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In addition to our whole school assessment approach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hlinkClick r:id="rId2" action="ppaction://hlinksldjump"/>
              </a:rPr>
              <a:t>see slide 9</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when useful, we may use further small step assessment tools for children with SEND</a:t>
            </a: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 </a:t>
            </a:r>
            <a:r>
              <a:rPr lang="en-US" sz="2200">
                <a:solidFill>
                  <a:prstClr val="black"/>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Calibri"/>
              </a:rPr>
              <a:t>Cli</a:t>
            </a:r>
            <a:r>
              <a:rPr lang="en-US" sz="2200">
                <a:solidFill>
                  <a:prstClr val="black"/>
                </a:solidFill>
                <a:latin typeface="Calibri" panose="020F0502020204030204"/>
                <a:cs typeface="Calibri"/>
              </a:rPr>
              <a:t>ck </a:t>
            </a:r>
            <a:r>
              <a:rPr lang="en-US" sz="2200">
                <a:solidFill>
                  <a:prstClr val="black"/>
                </a:solidFill>
                <a:latin typeface="Calibri" panose="020F0502020204030204"/>
                <a:cs typeface="Calibri"/>
                <a:hlinkClick r:id="rId3"/>
              </a:rPr>
              <a:t>here</a:t>
            </a:r>
            <a:r>
              <a:rPr lang="en-US" sz="2200">
                <a:solidFill>
                  <a:prstClr val="black"/>
                </a:solidFill>
                <a:latin typeface="Calibri" panose="020F0502020204030204"/>
                <a:cs typeface="Calibri"/>
              </a:rPr>
              <a:t> for a complete guide to assessment for children with additional needs including role of children, parents and carers.</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Rectangle 8">
            <a:extLst>
              <a:ext uri="{FF2B5EF4-FFF2-40B4-BE49-F238E27FC236}">
                <a16:creationId xmlns:a16="http://schemas.microsoft.com/office/drawing/2014/main" id="{942076CE-F51B-CA48-A2DD-DA2C84BB3E74}"/>
              </a:ext>
            </a:extLst>
          </p:cNvPr>
          <p:cNvSpPr/>
          <p:nvPr/>
        </p:nvSpPr>
        <p:spPr>
          <a:xfrm>
            <a:off x="234131" y="3776718"/>
            <a:ext cx="5759701" cy="2769989"/>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What’s the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We carry out these assessments 3 times a year, just before we have SEND progress (ILP) meetings.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Results are recorded on Individual learning plans and used to help everyone at the meeting review progress and agree on next steps. </a:t>
            </a:r>
          </a:p>
        </p:txBody>
      </p:sp>
      <p:sp>
        <p:nvSpPr>
          <p:cNvPr id="10" name="Rectangle 9">
            <a:extLst>
              <a:ext uri="{FF2B5EF4-FFF2-40B4-BE49-F238E27FC236}">
                <a16:creationId xmlns:a16="http://schemas.microsoft.com/office/drawing/2014/main" id="{98BDD91F-7750-F945-A292-1F80EF806E44}"/>
              </a:ext>
            </a:extLst>
          </p:cNvPr>
          <p:cNvSpPr/>
          <p:nvPr/>
        </p:nvSpPr>
        <p:spPr>
          <a:xfrm>
            <a:off x="7097009" y="3776719"/>
            <a:ext cx="4782456" cy="2769989"/>
          </a:xfrm>
          <a:prstGeom prst="rect">
            <a:avLst/>
          </a:prstGeom>
          <a:solidFill>
            <a:schemeClr val="accent2">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Why?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Use of these tools can help show small steps progress and build self-esteem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Progress measures enable us to gain a further understanding of a child’s needs and whether the provision we have in place is working. </a:t>
            </a:r>
          </a:p>
        </p:txBody>
      </p:sp>
      <p:pic>
        <p:nvPicPr>
          <p:cNvPr id="1028" name="Picture 4" descr="Assessment, Research and Evaluation ...">
            <a:extLst>
              <a:ext uri="{FF2B5EF4-FFF2-40B4-BE49-F238E27FC236}">
                <a16:creationId xmlns:a16="http://schemas.microsoft.com/office/drawing/2014/main" id="{FCC0AA24-E43C-871A-A0C4-C6C5931E570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2444" l="6667" r="91556">
                        <a14:foregroundMark x1="21778" y1="8444" x2="21778" y2="8444"/>
                        <a14:foregroundMark x1="6667" y1="50222" x2="6667" y2="50222"/>
                        <a14:foregroundMark x1="23111" y1="91556" x2="23111" y2="91556"/>
                        <a14:foregroundMark x1="50667" y1="52889" x2="50667" y2="52889"/>
                        <a14:foregroundMark x1="51556" y1="52000" x2="24889" y2="58222"/>
                        <a14:foregroundMark x1="24889" y1="58222" x2="19556" y2="35556"/>
                        <a14:foregroundMark x1="19556" y1="35556" x2="36889" y2="38667"/>
                        <a14:foregroundMark x1="36889" y1="38667" x2="51111" y2="34222"/>
                        <a14:foregroundMark x1="51111" y1="34222" x2="60444" y2="46667"/>
                        <a14:foregroundMark x1="60444" y1="46667" x2="71556" y2="54222"/>
                        <a14:foregroundMark x1="65333" y1="38667" x2="77778" y2="50222"/>
                        <a14:foregroundMark x1="77778" y1="50222" x2="90222" y2="52889"/>
                        <a14:foregroundMark x1="9778" y1="58222" x2="15111" y2="53778"/>
                        <a14:foregroundMark x1="76889" y1="7111" x2="76889" y2="7111"/>
                        <a14:foregroundMark x1="89333" y1="16444" x2="89333" y2="16444"/>
                        <a14:foregroundMark x1="89333" y1="30222" x2="89333" y2="30222"/>
                        <a14:foregroundMark x1="48889" y1="54667" x2="48889" y2="54667"/>
                        <a14:foregroundMark x1="91556" y1="51556" x2="91556" y2="51556"/>
                        <a14:foregroundMark x1="76889" y1="92444" x2="76889" y2="92444"/>
                        <a14:foregroundMark x1="66370" y1="88403" x2="61333" y2="88000"/>
                        <a14:foregroundMark x1="69957" y1="88690" x2="68485" y2="88572"/>
                        <a14:foregroundMark x1="67749" y1="89728" x2="68000" y2="89778"/>
                        <a14:foregroundMark x1="75111" y1="33778" x2="75111" y2="33778"/>
                        <a14:backgroundMark x1="69778" y1="89778" x2="69778" y2="89778"/>
                        <a14:backgroundMark x1="71556" y1="89333" x2="71556" y2="89333"/>
                        <a14:backgroundMark x1="70667" y1="89778" x2="71111" y2="89778"/>
                        <a14:backgroundMark x1="69778" y1="88889" x2="71556" y2="89778"/>
                        <a14:backgroundMark x1="66222" y1="90667" x2="66222" y2="90667"/>
                        <a14:backgroundMark x1="67556" y1="90222" x2="67556" y2="90222"/>
                        <a14:backgroundMark x1="66222" y1="89778" x2="66222" y2="89778"/>
                        <a14:backgroundMark x1="67111" y1="89778" x2="67111" y2="89778"/>
                        <a14:backgroundMark x1="68000" y1="91111" x2="68000" y2="91111"/>
                        <a14:backgroundMark x1="65778" y1="92444" x2="67111" y2="90222"/>
                        <a14:backgroundMark x1="65778" y1="89333" x2="68000" y2="89333"/>
                      </a14:backgroundRemoval>
                    </a14:imgEffect>
                  </a14:imgLayer>
                </a14:imgProps>
              </a:ext>
              <a:ext uri="{28A0092B-C50C-407E-A947-70E740481C1C}">
                <a14:useLocalDpi xmlns:a14="http://schemas.microsoft.com/office/drawing/2010/main" val="0"/>
              </a:ext>
            </a:extLst>
          </a:blip>
          <a:srcRect/>
          <a:stretch>
            <a:fillRect/>
          </a:stretch>
        </p:blipFill>
        <p:spPr bwMode="auto">
          <a:xfrm>
            <a:off x="7772400" y="264003"/>
            <a:ext cx="3337760" cy="33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8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831273" y="1698171"/>
            <a:ext cx="10675917" cy="4607626"/>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6000">
              <a:solidFill>
                <a:srgbClr val="002060"/>
              </a:solidFill>
            </a:endParaRPr>
          </a:p>
          <a:p>
            <a:r>
              <a:rPr lang="en-GB" sz="6000">
                <a:solidFill>
                  <a:srgbClr val="002060"/>
                </a:solidFill>
              </a:rPr>
              <a:t>4b. </a:t>
            </a:r>
            <a:r>
              <a:rPr lang="en-US" sz="6600">
                <a:solidFill>
                  <a:srgbClr val="002060"/>
                </a:solidFill>
              </a:rPr>
              <a:t>What is your approach to “planning” and reviewing” alongside pupils and their key adults?</a:t>
            </a:r>
            <a:r>
              <a:rPr lang="en-GB" sz="2000">
                <a:solidFill>
                  <a:srgbClr val="002060"/>
                </a:solidFill>
              </a:rPr>
              <a:t> </a:t>
            </a:r>
            <a:endParaRPr lang="en-GB" sz="2000">
              <a:solidFill>
                <a:srgbClr val="002060"/>
              </a:solidFill>
              <a:cs typeface="Calibri"/>
            </a:endParaRPr>
          </a:p>
        </p:txBody>
      </p:sp>
      <p:sp>
        <p:nvSpPr>
          <p:cNvPr id="4" name="Teardrop 3">
            <a:extLst>
              <a:ext uri="{FF2B5EF4-FFF2-40B4-BE49-F238E27FC236}">
                <a16:creationId xmlns:a16="http://schemas.microsoft.com/office/drawing/2014/main" id="{01077237-AB08-934A-922D-D7F6352A4095}"/>
              </a:ext>
            </a:extLst>
          </p:cNvPr>
          <p:cNvSpPr/>
          <p:nvPr/>
        </p:nvSpPr>
        <p:spPr>
          <a:xfrm>
            <a:off x="100577" y="327010"/>
            <a:ext cx="4673304" cy="1240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Graduated approach to meeting needs of children with SEND  (Plan and Review)</a:t>
            </a:r>
          </a:p>
        </p:txBody>
      </p:sp>
      <p:sp>
        <p:nvSpPr>
          <p:cNvPr id="7" name="TextBox 6">
            <a:extLst>
              <a:ext uri="{FF2B5EF4-FFF2-40B4-BE49-F238E27FC236}">
                <a16:creationId xmlns:a16="http://schemas.microsoft.com/office/drawing/2014/main" id="{E6F6878E-6F92-153A-3F92-417085BCF195}"/>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2" action="ppaction://hlinksldjump"/>
              </a:rPr>
              <a:t>here</a:t>
            </a:r>
            <a:r>
              <a:rPr lang="en-US" sz="2800"/>
              <a:t> to go back to contents page</a:t>
            </a:r>
          </a:p>
        </p:txBody>
      </p:sp>
    </p:spTree>
    <p:extLst>
      <p:ext uri="{BB962C8B-B14F-4D97-AF65-F5344CB8AC3E}">
        <p14:creationId xmlns:p14="http://schemas.microsoft.com/office/powerpoint/2010/main" val="140122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E0B96A97-4F39-5740-8354-CED908940CCC}"/>
              </a:ext>
            </a:extLst>
          </p:cNvPr>
          <p:cNvGraphicFramePr>
            <a:graphicFrameLocks noGrp="1"/>
          </p:cNvGraphicFramePr>
          <p:nvPr>
            <p:extLst>
              <p:ext uri="{D42A27DB-BD31-4B8C-83A1-F6EECF244321}">
                <p14:modId xmlns:p14="http://schemas.microsoft.com/office/powerpoint/2010/main" val="2337883378"/>
              </p:ext>
            </p:extLst>
          </p:nvPr>
        </p:nvGraphicFramePr>
        <p:xfrm>
          <a:off x="0" y="0"/>
          <a:ext cx="12192000" cy="6846214"/>
        </p:xfrm>
        <a:graphic>
          <a:graphicData uri="http://schemas.openxmlformats.org/drawingml/2006/table">
            <a:tbl>
              <a:tblPr firstRow="1" bandRow="1">
                <a:tableStyleId>{5C22544A-7EE6-4342-B048-85BDC9FD1C3A}</a:tableStyleId>
              </a:tblPr>
              <a:tblGrid>
                <a:gridCol w="5114492">
                  <a:extLst>
                    <a:ext uri="{9D8B030D-6E8A-4147-A177-3AD203B41FA5}">
                      <a16:colId xmlns:a16="http://schemas.microsoft.com/office/drawing/2014/main" val="4185212764"/>
                    </a:ext>
                  </a:extLst>
                </a:gridCol>
                <a:gridCol w="965115">
                  <a:extLst>
                    <a:ext uri="{9D8B030D-6E8A-4147-A177-3AD203B41FA5}">
                      <a16:colId xmlns:a16="http://schemas.microsoft.com/office/drawing/2014/main" val="2512254829"/>
                    </a:ext>
                  </a:extLst>
                </a:gridCol>
                <a:gridCol w="5118591">
                  <a:extLst>
                    <a:ext uri="{9D8B030D-6E8A-4147-A177-3AD203B41FA5}">
                      <a16:colId xmlns:a16="http://schemas.microsoft.com/office/drawing/2014/main" val="3775362855"/>
                    </a:ext>
                  </a:extLst>
                </a:gridCol>
                <a:gridCol w="993802">
                  <a:extLst>
                    <a:ext uri="{9D8B030D-6E8A-4147-A177-3AD203B41FA5}">
                      <a16:colId xmlns:a16="http://schemas.microsoft.com/office/drawing/2014/main" val="2548673150"/>
                    </a:ext>
                  </a:extLst>
                </a:gridCol>
              </a:tblGrid>
              <a:tr h="348916">
                <a:tc gridSpan="4">
                  <a:txBody>
                    <a:bodyPr/>
                    <a:lstStyle/>
                    <a:p>
                      <a:pPr algn="ctr"/>
                      <a:r>
                        <a:rPr lang="en-US" sz="2000" b="1">
                          <a:solidFill>
                            <a:srgbClr val="002060"/>
                          </a:solidFill>
                        </a:rPr>
                        <a:t>Contents page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951796"/>
                  </a:ext>
                </a:extLst>
              </a:tr>
              <a:tr h="449819">
                <a:tc>
                  <a:txBody>
                    <a:bodyPr/>
                    <a:lstStyle/>
                    <a:p>
                      <a:r>
                        <a:rPr lang="en-US" b="0">
                          <a:solidFill>
                            <a:srgbClr val="002060"/>
                          </a:solidFill>
                        </a:rPr>
                        <a:t>1. What type of SEND do you provide for?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a:solidFill>
                            <a:srgbClr val="002060"/>
                          </a:solidFill>
                          <a:hlinkClick r:id="rId3" action="ppaction://hlinksldjump"/>
                        </a:rPr>
                        <a:t>Slide 3 </a:t>
                      </a:r>
                      <a:endParaRPr lang="en-US" b="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5. Access to specialist support from external professionals and </a:t>
                      </a:r>
                      <a:r>
                        <a:rPr lang="en-US" err="1">
                          <a:solidFill>
                            <a:srgbClr val="002060"/>
                          </a:solidFill>
                        </a:rPr>
                        <a:t>organisations</a:t>
                      </a:r>
                      <a:r>
                        <a:rPr lang="en-US">
                          <a:solidFill>
                            <a:srgbClr val="002060"/>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4" action="ppaction://hlinksldjump"/>
                        </a:rPr>
                        <a:t>Slide 30</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5946105"/>
                  </a:ext>
                </a:extLst>
              </a:tr>
              <a:tr h="632151">
                <a:tc>
                  <a:txBody>
                    <a:bodyPr/>
                    <a:lstStyle/>
                    <a:p>
                      <a:pPr marL="0" indent="0">
                        <a:buFontTx/>
                        <a:buNone/>
                      </a:pPr>
                      <a:r>
                        <a:rPr lang="en-US">
                          <a:solidFill>
                            <a:srgbClr val="002060"/>
                          </a:solidFill>
                        </a:rPr>
                        <a:t>2. How do you identify and assess the needs of pupils with SEN?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hlinkClick r:id="rId5" action="ppaction://hlinksldjump"/>
                        </a:rPr>
                        <a:t>Slide 6 </a:t>
                      </a:r>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6. How do you support Looked after children who also have Special Educational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6" action="ppaction://hlinksldjump"/>
                        </a:rPr>
                        <a:t>Slide 32</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057895"/>
                  </a:ext>
                </a:extLst>
              </a:tr>
              <a:tr h="903092">
                <a:tc>
                  <a:txBody>
                    <a:bodyPr/>
                    <a:lstStyle/>
                    <a:p>
                      <a:pPr marL="0" marR="0" indent="0" algn="l" defTabSz="914383" rtl="0" eaLnBrk="1" fontAlgn="auto" latinLnBrk="0" hangingPunct="1">
                        <a:lnSpc>
                          <a:spcPct val="100000"/>
                        </a:lnSpc>
                        <a:spcBef>
                          <a:spcPts val="0"/>
                        </a:spcBef>
                        <a:spcAft>
                          <a:spcPts val="0"/>
                        </a:spcAft>
                        <a:buClrTx/>
                        <a:buSzTx/>
                        <a:buFontTx/>
                        <a:buNone/>
                        <a:tabLst/>
                        <a:defRPr/>
                      </a:pPr>
                      <a:r>
                        <a:rPr lang="en-US">
                          <a:solidFill>
                            <a:srgbClr val="002060"/>
                          </a:solidFill>
                        </a:rPr>
                        <a:t>3. Who should I contact if I want to share information about an existing SEND need or I think my child has SEN?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hlinkClick r:id="rId7" action="ppaction://hlinksldjump"/>
                        </a:rPr>
                        <a:t>Slide 12 </a:t>
                      </a:r>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7. How will you support my child when they start/leave your school or move to another year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8" action="ppaction://hlinksldjump"/>
                        </a:rPr>
                        <a:t>Slide 34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960328"/>
                  </a:ext>
                </a:extLst>
              </a:tr>
              <a:tr h="632151">
                <a:tc>
                  <a:txBody>
                    <a:bodyPr/>
                    <a:lstStyle/>
                    <a:p>
                      <a:r>
                        <a:rPr lang="en-US">
                          <a:solidFill>
                            <a:srgbClr val="002060"/>
                          </a:solidFill>
                        </a:rPr>
                        <a:t>4. What is your approach to meeting the needs of children with SEND and how do you advocate pupil and parent/carer voice?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a:solidFill>
                            <a:srgbClr val="002060"/>
                          </a:solidFill>
                          <a:hlinkClick r:id="rId9" action="ppaction://hlinksldjump"/>
                        </a:rPr>
                        <a:t>Slide 14 </a:t>
                      </a:r>
                      <a:endParaRPr lang="en-US">
                        <a:solidFill>
                          <a:srgbClr val="002060"/>
                        </a:solidFill>
                      </a:endParaRPr>
                    </a:p>
                    <a:p>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8. How do you evaluate the effectiveness of the provision made for pupils with SEND?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0" action="ppaction://hlinksldjump"/>
                        </a:rPr>
                        <a:t>Slide 36</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2063896"/>
                  </a:ext>
                </a:extLst>
              </a:tr>
              <a:tr h="367698">
                <a:tc>
                  <a:txBody>
                    <a:bodyPr/>
                    <a:lstStyle/>
                    <a:p>
                      <a:r>
                        <a:rPr lang="en-US">
                          <a:solidFill>
                            <a:srgbClr val="002060"/>
                          </a:solidFill>
                        </a:rPr>
                        <a:t>4a. How do you use “assessment”?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hlinkClick r:id="rId11" action="ppaction://hlinksldjump"/>
                        </a:rPr>
                        <a:t>Slide 17 </a:t>
                      </a:r>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a:solidFill>
                            <a:srgbClr val="002060"/>
                          </a:solidFill>
                        </a:rPr>
                        <a:t>9. How do you ensure Inclusion for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2" action="ppaction://hlinksldjump"/>
                        </a:rPr>
                        <a:t>Slide 38</a:t>
                      </a:r>
                      <a:endParaRPr lang="en-US" b="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1207952"/>
                  </a:ext>
                </a:extLst>
              </a:tr>
              <a:tr h="632151">
                <a:tc>
                  <a:txBody>
                    <a:bodyPr/>
                    <a:lstStyle/>
                    <a:p>
                      <a:r>
                        <a:rPr lang="en-US">
                          <a:solidFill>
                            <a:srgbClr val="002060"/>
                          </a:solidFill>
                        </a:rPr>
                        <a:t>4b What is your approach to “planning” and reviewing” alongside pupils and their key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a:solidFill>
                            <a:srgbClr val="002060"/>
                          </a:solidFill>
                          <a:hlinkClick r:id="rId13" action="ppaction://hlinksldjump"/>
                        </a:rPr>
                        <a:t>Slide 19 </a:t>
                      </a:r>
                      <a:endParaRPr lang="en-US">
                        <a:solidFill>
                          <a:srgbClr val="002060"/>
                        </a:solidFill>
                      </a:endParaRPr>
                    </a:p>
                    <a:p>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10. How do you ensure the emotional and social development of pupils with SEND</a:t>
                      </a:r>
                      <a:r>
                        <a:rPr lang="en-US"/>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4" action="ppaction://hlinksldjump"/>
                        </a:rPr>
                        <a:t>Slide 40</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1434480"/>
                  </a:ext>
                </a:extLst>
              </a:tr>
              <a:tr h="632151">
                <a:tc>
                  <a:txBody>
                    <a:bodyPr/>
                    <a:lstStyle/>
                    <a:p>
                      <a:r>
                        <a:rPr lang="en-US">
                          <a:solidFill>
                            <a:srgbClr val="002060"/>
                          </a:solidFill>
                        </a:rPr>
                        <a:t>4c.  How do you adapt the curriculum for pupils with SEND?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a:solidFill>
                            <a:srgbClr val="002060"/>
                          </a:solidFill>
                          <a:hlinkClick r:id="rId15" action="ppaction://hlinksldjump"/>
                        </a:rPr>
                        <a:t>Slide 22</a:t>
                      </a:r>
                      <a:endParaRPr lang="en-US">
                        <a:solidFill>
                          <a:srgbClr val="002060"/>
                        </a:solidFill>
                      </a:endParaRPr>
                    </a:p>
                    <a:p>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11. What do I do if I want to make a complaint about SEND provision at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6" action="ppaction://hlinksldjump"/>
                        </a:rPr>
                        <a:t>Slide 44</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92225"/>
                  </a:ext>
                </a:extLst>
              </a:tr>
              <a:tr h="632151">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rPr>
                        <a:t>4d.  How do you ensure High Quality Teaching and an Inclusive learning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7" action="ppaction://hlinksldjump"/>
                        </a:rPr>
                        <a:t>Slide 24</a:t>
                      </a:r>
                      <a:endParaRPr lang="en-US" b="0">
                        <a:solidFill>
                          <a:srgbClr val="002060"/>
                        </a:solidFill>
                      </a:endParaRPr>
                    </a:p>
                    <a:p>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12. How can I find out more about the local offer?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8" action="ppaction://hlinksldjump"/>
                        </a:rPr>
                        <a:t>Slide 46</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6050228"/>
                  </a:ext>
                </a:extLst>
              </a:tr>
              <a:tr h="632151">
                <a:tc>
                  <a:txBody>
                    <a:bodyPr/>
                    <a:lstStyle/>
                    <a:p>
                      <a:r>
                        <a:rPr lang="en-US">
                          <a:solidFill>
                            <a:srgbClr val="002060"/>
                          </a:solidFill>
                        </a:rPr>
                        <a:t>4e. What additional support is available for pupils with SEND?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19" action="ppaction://hlinksldjump"/>
                        </a:rPr>
                        <a:t>Slide 26</a:t>
                      </a:r>
                      <a:endParaRPr lang="en-US" b="0">
                        <a:solidFill>
                          <a:srgbClr val="002060"/>
                        </a:solidFill>
                      </a:endParaRPr>
                    </a:p>
                    <a:p>
                      <a:endParaRPr lang="en-US">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rgbClr val="002060"/>
                          </a:solidFill>
                        </a:rPr>
                        <a:t>13. Contact details of support services for parents of pupils with SEND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20" action="ppaction://hlinksldjump"/>
                        </a:rPr>
                        <a:t>Slide 48</a:t>
                      </a:r>
                      <a:endParaRPr lang="en-US" b="0">
                        <a:solidFill>
                          <a:srgbClr val="002060"/>
                        </a:solidFill>
                      </a:endParaRP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0838414"/>
                  </a:ext>
                </a:extLst>
              </a:tr>
              <a:tr h="410710">
                <a:tc>
                  <a:txBody>
                    <a:bodyPr/>
                    <a:lstStyle/>
                    <a:p>
                      <a:r>
                        <a:rPr lang="en-US">
                          <a:solidFill>
                            <a:srgbClr val="002060"/>
                          </a:solidFill>
                        </a:rPr>
                        <a:t>4f. Skillset and training of staff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83" rtl="0" eaLnBrk="1" fontAlgn="auto" latinLnBrk="0" hangingPunct="1">
                        <a:lnSpc>
                          <a:spcPct val="100000"/>
                        </a:lnSpc>
                        <a:spcBef>
                          <a:spcPts val="0"/>
                        </a:spcBef>
                        <a:spcAft>
                          <a:spcPts val="0"/>
                        </a:spcAft>
                        <a:buClrTx/>
                        <a:buSzTx/>
                        <a:buFontTx/>
                        <a:buNone/>
                        <a:tabLst/>
                        <a:defRPr/>
                      </a:pPr>
                      <a:r>
                        <a:rPr lang="en-US" b="0">
                          <a:solidFill>
                            <a:srgbClr val="002060"/>
                          </a:solidFill>
                          <a:hlinkClick r:id="rId21" action="ppaction://hlinksldjump"/>
                        </a:rPr>
                        <a:t>Slide 28</a:t>
                      </a:r>
                      <a:endParaRPr lang="en-US" b="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743288"/>
                  </a:ext>
                </a:extLst>
              </a:tr>
            </a:tbl>
          </a:graphicData>
        </a:graphic>
      </p:graphicFrame>
    </p:spTree>
    <p:extLst>
      <p:ext uri="{BB962C8B-B14F-4D97-AF65-F5344CB8AC3E}">
        <p14:creationId xmlns:p14="http://schemas.microsoft.com/office/powerpoint/2010/main" val="3890703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B9EF4-4048-B841-8DFC-E7A6161FD4A3}"/>
              </a:ext>
            </a:extLst>
          </p:cNvPr>
          <p:cNvSpPr/>
          <p:nvPr/>
        </p:nvSpPr>
        <p:spPr>
          <a:xfrm>
            <a:off x="182756" y="99898"/>
            <a:ext cx="7263073" cy="25779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solidFill>
                  <a:srgbClr val="002060"/>
                </a:solidFill>
              </a:rPr>
              <a:t>EHCP progress meetings and annual review x 3 meetings per year</a:t>
            </a:r>
          </a:p>
          <a:p>
            <a:r>
              <a:rPr lang="en-US">
                <a:solidFill>
                  <a:srgbClr val="002060"/>
                </a:solidFill>
              </a:rPr>
              <a:t>For pupils with EHCPs, we have three meetings each year with the pupil (if able to access the meeting), parents or carers, the class teacher and the SENCO – two progress meetings and one annual review. External professionals are given the dates for these meetings at the start of the year and attend when possible, prioritizing the annual review. The Inclusion officer from Swindon LA is also invited to the annual review but is not always able to attend. </a:t>
            </a:r>
          </a:p>
        </p:txBody>
      </p:sp>
      <p:sp>
        <p:nvSpPr>
          <p:cNvPr id="4" name="Rectangle 3">
            <a:extLst>
              <a:ext uri="{FF2B5EF4-FFF2-40B4-BE49-F238E27FC236}">
                <a16:creationId xmlns:a16="http://schemas.microsoft.com/office/drawing/2014/main" id="{84C7B142-5BD4-C74C-8E39-291408F08095}"/>
              </a:ext>
            </a:extLst>
          </p:cNvPr>
          <p:cNvSpPr/>
          <p:nvPr/>
        </p:nvSpPr>
        <p:spPr>
          <a:xfrm>
            <a:off x="7612082" y="99898"/>
            <a:ext cx="4397161" cy="43585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solidFill>
                  <a:srgbClr val="002060"/>
                </a:solidFill>
                <a:cs typeface="Calibri"/>
              </a:rPr>
              <a:t>Setting termly SMART  targets with pupils and their parents/carers</a:t>
            </a:r>
          </a:p>
          <a:p>
            <a:pPr marL="285750" lvl="0" indent="-285750">
              <a:buFont typeface="Arial" panose="020B0604020202020204" pitchFamily="34" charset="0"/>
              <a:buChar char="•"/>
            </a:pPr>
            <a:r>
              <a:rPr lang="en-US">
                <a:solidFill>
                  <a:srgbClr val="002060"/>
                </a:solidFill>
              </a:rPr>
              <a:t>Section E of the EHCP details the overall outcomes that have been agreed for the child. </a:t>
            </a:r>
          </a:p>
          <a:p>
            <a:pPr marL="285750" lvl="0" indent="-285750">
              <a:buFont typeface="Arial" panose="020B0604020202020204" pitchFamily="34" charset="0"/>
              <a:buChar char="•"/>
            </a:pPr>
            <a:r>
              <a:rPr lang="en-US">
                <a:solidFill>
                  <a:srgbClr val="002060"/>
                </a:solidFill>
              </a:rPr>
              <a:t>During the annual review, we aim to agree on short term targets for the next year. </a:t>
            </a:r>
          </a:p>
          <a:p>
            <a:pPr marL="285750" lvl="0" indent="-285750">
              <a:buFont typeface="Arial" panose="020B0604020202020204" pitchFamily="34" charset="0"/>
              <a:buChar char="•"/>
            </a:pPr>
            <a:r>
              <a:rPr lang="en-US">
                <a:solidFill>
                  <a:srgbClr val="002060"/>
                </a:solidFill>
              </a:rPr>
              <a:t>At each termly progress meeting, we review progress towards the yearly short-term targets and </a:t>
            </a:r>
            <a:r>
              <a:rPr lang="en-US" b="1">
                <a:solidFill>
                  <a:srgbClr val="002060"/>
                </a:solidFill>
              </a:rPr>
              <a:t>support the pupils and their parents/carers to </a:t>
            </a:r>
            <a:r>
              <a:rPr lang="en-US">
                <a:solidFill>
                  <a:srgbClr val="002060"/>
                </a:solidFill>
              </a:rPr>
              <a:t>choose next steps for the following term based on progress made so far and advice from external professionals and the class team. </a:t>
            </a:r>
          </a:p>
        </p:txBody>
      </p:sp>
      <p:sp>
        <p:nvSpPr>
          <p:cNvPr id="5" name="Rectangle 4">
            <a:extLst>
              <a:ext uri="{FF2B5EF4-FFF2-40B4-BE49-F238E27FC236}">
                <a16:creationId xmlns:a16="http://schemas.microsoft.com/office/drawing/2014/main" id="{94194D7D-8AFC-5144-9A65-881ABF47AFA5}"/>
              </a:ext>
            </a:extLst>
          </p:cNvPr>
          <p:cNvSpPr/>
          <p:nvPr/>
        </p:nvSpPr>
        <p:spPr>
          <a:xfrm>
            <a:off x="2903683" y="4528088"/>
            <a:ext cx="9084291" cy="22725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rgbClr val="002060"/>
                </a:solidFill>
              </a:rPr>
              <a:t>Steps to Success mentoring (for pupils who are able to access this approach)</a:t>
            </a:r>
          </a:p>
          <a:p>
            <a:r>
              <a:rPr lang="en-US">
                <a:solidFill>
                  <a:srgbClr val="002060"/>
                </a:solidFill>
              </a:rPr>
              <a:t>SMART targets are written in a way which helps to track progress. However, the language used in SMART targets is not  always child friendly. The pupil with support from their  LSA or teacher will discuss targets and re-write them in their own words. They will then think about how they can achieve the targets and what tools they can put in place within the  classroom to help them remember and track their progress.  This process supports a skill called Meta-cognition – one of the most effective strategies for supporting learning according to the Education Endowment Foundation’s study of the impact of different types of interventions Click </a:t>
            </a:r>
            <a:r>
              <a:rPr lang="en-US">
                <a:solidFill>
                  <a:srgbClr val="002060"/>
                </a:solidFill>
                <a:hlinkClick r:id="rId2"/>
              </a:rPr>
              <a:t>here</a:t>
            </a:r>
            <a:r>
              <a:rPr lang="en-US">
                <a:solidFill>
                  <a:srgbClr val="002060"/>
                </a:solidFill>
              </a:rPr>
              <a:t>. </a:t>
            </a:r>
          </a:p>
        </p:txBody>
      </p:sp>
      <p:sp>
        <p:nvSpPr>
          <p:cNvPr id="7" name="Rectangle 6">
            <a:extLst>
              <a:ext uri="{FF2B5EF4-FFF2-40B4-BE49-F238E27FC236}">
                <a16:creationId xmlns:a16="http://schemas.microsoft.com/office/drawing/2014/main" id="{0EC6A35E-B670-5D45-8DB9-A303A5F89820}"/>
              </a:ext>
            </a:extLst>
          </p:cNvPr>
          <p:cNvSpPr/>
          <p:nvPr/>
        </p:nvSpPr>
        <p:spPr>
          <a:xfrm>
            <a:off x="117007" y="2677886"/>
            <a:ext cx="2661819" cy="40802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2060"/>
                </a:solidFill>
                <a:cs typeface="Calibri"/>
              </a:rPr>
              <a:t>Planning for provision</a:t>
            </a:r>
          </a:p>
          <a:p>
            <a:pPr algn="ctr"/>
            <a:r>
              <a:rPr lang="en-US" sz="2000">
                <a:solidFill>
                  <a:srgbClr val="002060"/>
                </a:solidFill>
                <a:cs typeface="Calibri"/>
              </a:rPr>
              <a:t>We review provision from section F of the EHCP each term. If any of the agreed provision is not working, we agree on new strategies or approaches to try. Any changes made during the year are added as annotations to section F during the annual review process </a:t>
            </a:r>
          </a:p>
        </p:txBody>
      </p:sp>
      <p:sp>
        <p:nvSpPr>
          <p:cNvPr id="3" name="TextBox 2">
            <a:extLst>
              <a:ext uri="{FF2B5EF4-FFF2-40B4-BE49-F238E27FC236}">
                <a16:creationId xmlns:a16="http://schemas.microsoft.com/office/drawing/2014/main" id="{3F123886-2FE7-43B4-8A07-79E3060A1912}"/>
              </a:ext>
            </a:extLst>
          </p:cNvPr>
          <p:cNvSpPr txBox="1"/>
          <p:nvPr/>
        </p:nvSpPr>
        <p:spPr>
          <a:xfrm>
            <a:off x="3093522" y="2749610"/>
            <a:ext cx="4203864" cy="1569660"/>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pPr algn="ctr"/>
            <a:r>
              <a:rPr lang="en-US" sz="3200"/>
              <a:t>Termly planning and reviewing for pupils with EHCPs</a:t>
            </a:r>
          </a:p>
        </p:txBody>
      </p:sp>
    </p:spTree>
    <p:extLst>
      <p:ext uri="{BB962C8B-B14F-4D97-AF65-F5344CB8AC3E}">
        <p14:creationId xmlns:p14="http://schemas.microsoft.com/office/powerpoint/2010/main" val="333989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B9EF4-4048-B841-8DFC-E7A6161FD4A3}"/>
              </a:ext>
            </a:extLst>
          </p:cNvPr>
          <p:cNvSpPr/>
          <p:nvPr/>
        </p:nvSpPr>
        <p:spPr>
          <a:xfrm>
            <a:off x="182756" y="99898"/>
            <a:ext cx="11805221" cy="11874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2060"/>
                </a:solidFill>
                <a:effectLst/>
                <a:uLnTx/>
                <a:uFillTx/>
                <a:latin typeface="Calibri" panose="020F0502020204030204"/>
                <a:ea typeface="+mn-ea"/>
                <a:cs typeface="+mn-cs"/>
              </a:rPr>
              <a:t>Individual learning plans (SEND progress meetings) x 3 per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We have SEND progress meetings three times a year with the pupil (if able to access the meeting), parents or carers and the class teacher. When relevant, the SENCO and/or external professional are also present. We use this meeting to review progress and create an updated individual learning plan for the next term. </a:t>
            </a:r>
          </a:p>
        </p:txBody>
      </p:sp>
      <p:sp>
        <p:nvSpPr>
          <p:cNvPr id="4" name="Rectangle 3">
            <a:extLst>
              <a:ext uri="{FF2B5EF4-FFF2-40B4-BE49-F238E27FC236}">
                <a16:creationId xmlns:a16="http://schemas.microsoft.com/office/drawing/2014/main" id="{84C7B142-5BD4-C74C-8E39-291408F08095}"/>
              </a:ext>
            </a:extLst>
          </p:cNvPr>
          <p:cNvSpPr/>
          <p:nvPr/>
        </p:nvSpPr>
        <p:spPr>
          <a:xfrm>
            <a:off x="7424564" y="1361092"/>
            <a:ext cx="4563412" cy="29692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Calibri" panose="020F0502020204030204"/>
                <a:ea typeface="+mn-ea"/>
                <a:cs typeface="Calibri"/>
              </a:rPr>
              <a:t>Team approach to setting targets with pupils and their parents/carers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We encourage pupils and their parents/carers to choose next steps based 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their own aspirations and interests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their strengths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assessment and review information that we share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Suggested next steps from external professionals (if relevant)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Advice from class teachers</a:t>
            </a:r>
          </a:p>
        </p:txBody>
      </p:sp>
      <p:sp>
        <p:nvSpPr>
          <p:cNvPr id="5" name="Rectangle 4">
            <a:extLst>
              <a:ext uri="{FF2B5EF4-FFF2-40B4-BE49-F238E27FC236}">
                <a16:creationId xmlns:a16="http://schemas.microsoft.com/office/drawing/2014/main" id="{94194D7D-8AFC-5144-9A65-881ABF47AFA5}"/>
              </a:ext>
            </a:extLst>
          </p:cNvPr>
          <p:cNvSpPr/>
          <p:nvPr/>
        </p:nvSpPr>
        <p:spPr>
          <a:xfrm>
            <a:off x="2725471" y="4453776"/>
            <a:ext cx="9262506" cy="22725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Pupil ownership of targets and metacognition.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When setting targets as a team (some targets are given e.g. targets from a Speech and Language Therapist), we aim to </a:t>
            </a:r>
            <a:r>
              <a:rPr kumimoji="0" lang="en-US" sz="1800" b="0" i="0" u="none" strike="noStrike" kern="1200" cap="none" spc="0" normalizeH="0" baseline="0" noProof="0" err="1">
                <a:ln>
                  <a:noFill/>
                </a:ln>
                <a:solidFill>
                  <a:srgbClr val="002060"/>
                </a:solidFill>
                <a:effectLst/>
                <a:uLnTx/>
                <a:uFillTx/>
                <a:latin typeface="Calibri" panose="020F0502020204030204"/>
                <a:ea typeface="+mn-ea"/>
                <a:cs typeface="+mn-cs"/>
              </a:rPr>
              <a:t>maximise</a:t>
            </a: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 the role of the pupil and their parents or carers. We use a specific set of questions to enable pupils and their parents </a:t>
            </a:r>
            <a:r>
              <a:rPr lang="en-US">
                <a:solidFill>
                  <a:srgbClr val="002060"/>
                </a:solidFill>
                <a:latin typeface="Calibri" panose="020F0502020204030204"/>
              </a:rPr>
              <a:t>or carers </a:t>
            </a: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to clarity the exact goal and decide how it will be measured, how progress will be monitored, what support will be in place and what everyone’s roles will be. The use of these questions supports a skill called Meta-cognition – one of the most effective strategies for supporting learning according to the Education Endowment Foundation’s study of the impact of different types of interventions Click </a:t>
            </a: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hlinkClick r:id="rId2"/>
              </a:rPr>
              <a:t>here</a:t>
            </a: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0EC6A35E-B670-5D45-8DB9-A303A5F89820}"/>
              </a:ext>
            </a:extLst>
          </p:cNvPr>
          <p:cNvSpPr/>
          <p:nvPr/>
        </p:nvSpPr>
        <p:spPr>
          <a:xfrm>
            <a:off x="117008" y="1462730"/>
            <a:ext cx="2481814" cy="52953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libri" panose="020F0502020204030204"/>
                <a:ea typeface="+mn-ea"/>
                <a:cs typeface="Calibri"/>
              </a:rPr>
              <a:t>Planning for provision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Calibri"/>
              </a:rPr>
              <a:t>When setting targets, we also agree how the child will be supported to meet those targets. Provision from the core offer will be recorded on the child’s OPP and provision map. Any provision that is “different from” or “additional to” the core offer will be noted on the child’s ILP. During the meeting we also review provision already in place and whether it is working or not. </a:t>
            </a:r>
          </a:p>
        </p:txBody>
      </p:sp>
      <p:sp>
        <p:nvSpPr>
          <p:cNvPr id="3" name="TextBox 2">
            <a:extLst>
              <a:ext uri="{FF2B5EF4-FFF2-40B4-BE49-F238E27FC236}">
                <a16:creationId xmlns:a16="http://schemas.microsoft.com/office/drawing/2014/main" id="{3F123886-2FE7-43B4-8A07-79E3060A1912}"/>
              </a:ext>
            </a:extLst>
          </p:cNvPr>
          <p:cNvSpPr txBox="1"/>
          <p:nvPr/>
        </p:nvSpPr>
        <p:spPr>
          <a:xfrm>
            <a:off x="2909761" y="1484538"/>
            <a:ext cx="4203864" cy="2739211"/>
          </a:xfrm>
          <a:prstGeom prst="rect">
            <a:avLst/>
          </a:prstGeom>
          <a:solidFill>
            <a:schemeClr val="accent5">
              <a:lumMod val="20000"/>
              <a:lumOff val="80000"/>
            </a:schemeClr>
          </a:solidFill>
          <a:ln w="22225">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Termly planning and reviewing for pupils at SEND support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71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148668" y="2288861"/>
            <a:ext cx="10108417" cy="2556272"/>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5400">
                <a:solidFill>
                  <a:srgbClr val="002060"/>
                </a:solidFill>
                <a:cs typeface="Calibri"/>
              </a:rPr>
              <a:t>4c. How do you adapt the curriculum for pupils with SEND?</a:t>
            </a:r>
          </a:p>
          <a:p>
            <a:endParaRPr lang="en-GB" sz="2000">
              <a:solidFill>
                <a:srgbClr val="002060"/>
              </a:solidFill>
              <a:cs typeface="Calibri"/>
            </a:endParaRPr>
          </a:p>
        </p:txBody>
      </p:sp>
      <p:sp>
        <p:nvSpPr>
          <p:cNvPr id="4" name="Teardrop 3">
            <a:extLst>
              <a:ext uri="{FF2B5EF4-FFF2-40B4-BE49-F238E27FC236}">
                <a16:creationId xmlns:a16="http://schemas.microsoft.com/office/drawing/2014/main" id="{27A721A1-9883-9641-8A7F-7F09B171FC58}"/>
              </a:ext>
            </a:extLst>
          </p:cNvPr>
          <p:cNvSpPr/>
          <p:nvPr/>
        </p:nvSpPr>
        <p:spPr>
          <a:xfrm>
            <a:off x="100577" y="327010"/>
            <a:ext cx="4673304" cy="1240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Graduated approach to meeting needs of children with SEND  (Plan)</a:t>
            </a:r>
          </a:p>
        </p:txBody>
      </p:sp>
      <p:sp>
        <p:nvSpPr>
          <p:cNvPr id="7" name="TextBox 6">
            <a:extLst>
              <a:ext uri="{FF2B5EF4-FFF2-40B4-BE49-F238E27FC236}">
                <a16:creationId xmlns:a16="http://schemas.microsoft.com/office/drawing/2014/main" id="{D39D5A47-3EFF-F3F7-DE97-8588DDEA9DB0}"/>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2" action="ppaction://hlinksldjump"/>
              </a:rPr>
              <a:t>here</a:t>
            </a:r>
            <a:r>
              <a:rPr lang="en-US" sz="2800"/>
              <a:t> to go back to contents page</a:t>
            </a:r>
          </a:p>
        </p:txBody>
      </p:sp>
    </p:spTree>
    <p:extLst>
      <p:ext uri="{BB962C8B-B14F-4D97-AF65-F5344CB8AC3E}">
        <p14:creationId xmlns:p14="http://schemas.microsoft.com/office/powerpoint/2010/main" val="3940811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149832" y="757529"/>
            <a:ext cx="5946168" cy="27622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rgbClr val="002060"/>
                </a:solidFill>
              </a:rPr>
              <a:t>Our aim is to provide a high quality, equality-based education which is inclusive of all children. </a:t>
            </a:r>
          </a:p>
          <a:p>
            <a:r>
              <a:rPr lang="en-GB">
                <a:solidFill>
                  <a:srgbClr val="002060"/>
                </a:solidFill>
              </a:rPr>
              <a:t>We aim to ensure that: </a:t>
            </a:r>
          </a:p>
          <a:p>
            <a:pPr marL="285750" indent="-285750">
              <a:buFont typeface="Arial" panose="020B0604020202020204" pitchFamily="34" charset="0"/>
              <a:buChar char="•"/>
            </a:pPr>
            <a:r>
              <a:rPr lang="en-GB">
                <a:solidFill>
                  <a:srgbClr val="002060"/>
                </a:solidFill>
              </a:rPr>
              <a:t>all children have equal opportunities to access the curriculum</a:t>
            </a:r>
          </a:p>
          <a:p>
            <a:pPr marL="285750" indent="-285750">
              <a:buFont typeface="Arial" panose="020B0604020202020204" pitchFamily="34" charset="0"/>
              <a:buChar char="•"/>
            </a:pPr>
            <a:r>
              <a:rPr lang="en-GB">
                <a:solidFill>
                  <a:srgbClr val="002060"/>
                </a:solidFill>
              </a:rPr>
              <a:t>all children contribute and participate in all aspects of school life alongside their peers</a:t>
            </a:r>
          </a:p>
          <a:p>
            <a:pPr marL="285750" indent="-285750">
              <a:buFont typeface="Arial" panose="020B0604020202020204" pitchFamily="34" charset="0"/>
              <a:buChar char="•"/>
            </a:pPr>
            <a:r>
              <a:rPr lang="en-GB">
                <a:solidFill>
                  <a:srgbClr val="002060"/>
                </a:solidFill>
              </a:rPr>
              <a:t>all children have the support and provisions necessary to enable them to learn and achieve</a:t>
            </a:r>
            <a:endParaRPr lang="en-US" sz="1600">
              <a:solidFill>
                <a:srgbClr val="002060"/>
              </a:solidFill>
              <a:cs typeface="Calibri"/>
            </a:endParaRPr>
          </a:p>
        </p:txBody>
      </p:sp>
      <p:sp>
        <p:nvSpPr>
          <p:cNvPr id="4" name="Rectangle 3">
            <a:extLst>
              <a:ext uri="{FF2B5EF4-FFF2-40B4-BE49-F238E27FC236}">
                <a16:creationId xmlns:a16="http://schemas.microsoft.com/office/drawing/2014/main" id="{F16FB964-4BEF-D747-8ACD-37341C11EBFD}"/>
              </a:ext>
            </a:extLst>
          </p:cNvPr>
          <p:cNvSpPr/>
          <p:nvPr/>
        </p:nvSpPr>
        <p:spPr>
          <a:xfrm>
            <a:off x="6213390" y="757529"/>
            <a:ext cx="5828778" cy="5782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002060"/>
                </a:solidFill>
                <a:cs typeface="Calibri"/>
              </a:rPr>
              <a:t>Our school offers a broad, balanced and ethical curriculum. We adapt the curriculum for pupils with SEND in the following ways:  </a:t>
            </a:r>
          </a:p>
          <a:p>
            <a:pPr marL="342900" indent="-342900">
              <a:buFont typeface="Arial" panose="020B0604020202020204" pitchFamily="34" charset="0"/>
              <a:buChar char="•"/>
            </a:pPr>
            <a:r>
              <a:rPr lang="en-US">
                <a:solidFill>
                  <a:srgbClr val="002060"/>
                </a:solidFill>
                <a:cs typeface="Calibri"/>
              </a:rPr>
              <a:t>High Quality Teaching, accessing a broad and balanced curriculum where barriers to inclusion are removed.</a:t>
            </a:r>
          </a:p>
          <a:p>
            <a:pPr marL="342900" indent="-342900">
              <a:buFont typeface="Arial" panose="020B0604020202020204" pitchFamily="34" charset="0"/>
              <a:buChar char="•"/>
            </a:pPr>
            <a:r>
              <a:rPr lang="en-US">
                <a:solidFill>
                  <a:srgbClr val="002060"/>
                </a:solidFill>
                <a:cs typeface="Calibri"/>
              </a:rPr>
              <a:t>Using a range of different teaching and learning strategies. </a:t>
            </a:r>
          </a:p>
          <a:p>
            <a:pPr marL="342900" indent="-342900">
              <a:buFont typeface="Arial" panose="020B0604020202020204" pitchFamily="34" charset="0"/>
              <a:buChar char="•"/>
            </a:pPr>
            <a:r>
              <a:rPr lang="en-US">
                <a:solidFill>
                  <a:srgbClr val="002060"/>
                </a:solidFill>
                <a:cs typeface="Calibri"/>
              </a:rPr>
              <a:t>Using resources or equipment to support a specific need. </a:t>
            </a:r>
          </a:p>
          <a:p>
            <a:pPr marL="342900" indent="-342900">
              <a:buFont typeface="Arial" panose="020B0604020202020204" pitchFamily="34" charset="0"/>
              <a:buChar char="•"/>
            </a:pPr>
            <a:r>
              <a:rPr lang="en-US">
                <a:solidFill>
                  <a:srgbClr val="002060"/>
                </a:solidFill>
                <a:cs typeface="Calibri"/>
              </a:rPr>
              <a:t>Using scaffolding to provide support. </a:t>
            </a:r>
          </a:p>
          <a:p>
            <a:pPr marL="342900" indent="-342900">
              <a:buFont typeface="Arial" panose="020B0604020202020204" pitchFamily="34" charset="0"/>
              <a:buChar char="•"/>
            </a:pPr>
            <a:r>
              <a:rPr lang="en-US">
                <a:solidFill>
                  <a:srgbClr val="002060"/>
                </a:solidFill>
                <a:cs typeface="Calibri"/>
              </a:rPr>
              <a:t>Differentiated learning materials. </a:t>
            </a:r>
          </a:p>
          <a:p>
            <a:pPr marL="342900" indent="-342900">
              <a:buFont typeface="Arial" panose="020B0604020202020204" pitchFamily="34" charset="0"/>
              <a:buChar char="•"/>
            </a:pPr>
            <a:r>
              <a:rPr lang="en-US">
                <a:solidFill>
                  <a:srgbClr val="002060"/>
                </a:solidFill>
                <a:cs typeface="Calibri"/>
              </a:rPr>
              <a:t>Providing in and/or out of class support. </a:t>
            </a:r>
          </a:p>
          <a:p>
            <a:pPr marL="342900" indent="-342900">
              <a:buFont typeface="Arial" panose="020B0604020202020204" pitchFamily="34" charset="0"/>
              <a:buChar char="•"/>
            </a:pPr>
            <a:r>
              <a:rPr lang="en-US">
                <a:solidFill>
                  <a:srgbClr val="002060"/>
                </a:solidFill>
                <a:cs typeface="Calibri"/>
              </a:rPr>
              <a:t>Using flexible groupings.</a:t>
            </a:r>
          </a:p>
          <a:p>
            <a:pPr marL="342900" indent="-342900">
              <a:buFont typeface="Arial" panose="020B0604020202020204" pitchFamily="34" charset="0"/>
              <a:buChar char="•"/>
            </a:pPr>
            <a:r>
              <a:rPr lang="en-US">
                <a:solidFill>
                  <a:srgbClr val="002060"/>
                </a:solidFill>
                <a:cs typeface="Calibri"/>
              </a:rPr>
              <a:t>Providing specific interventions or boosters in small groups or 1:1. </a:t>
            </a:r>
          </a:p>
          <a:p>
            <a:pPr marL="342900" indent="-342900">
              <a:buFont typeface="Arial" panose="020B0604020202020204" pitchFamily="34" charset="0"/>
              <a:buChar char="•"/>
            </a:pPr>
            <a:r>
              <a:rPr lang="en-US">
                <a:solidFill>
                  <a:srgbClr val="002060"/>
                </a:solidFill>
                <a:cs typeface="Calibri"/>
              </a:rPr>
              <a:t>Implementing support and advice from external agencies. </a:t>
            </a:r>
          </a:p>
          <a:p>
            <a:pPr marL="342900" indent="-342900">
              <a:buFont typeface="Arial" panose="020B0604020202020204" pitchFamily="34" charset="0"/>
              <a:buChar char="•"/>
            </a:pPr>
            <a:r>
              <a:rPr lang="en-US">
                <a:solidFill>
                  <a:srgbClr val="002060"/>
                </a:solidFill>
                <a:cs typeface="Calibri"/>
              </a:rPr>
              <a:t>Providing a broad range of extra-curricular activities. </a:t>
            </a:r>
          </a:p>
          <a:p>
            <a:pPr algn="ctr"/>
            <a:endParaRPr lang="en-US" sz="1900">
              <a:solidFill>
                <a:srgbClr val="002060"/>
              </a:solidFill>
              <a:cs typeface="Calibri"/>
            </a:endParaRPr>
          </a:p>
        </p:txBody>
      </p:sp>
      <p:sp>
        <p:nvSpPr>
          <p:cNvPr id="5" name="Rectangle 4">
            <a:extLst>
              <a:ext uri="{FF2B5EF4-FFF2-40B4-BE49-F238E27FC236}">
                <a16:creationId xmlns:a16="http://schemas.microsoft.com/office/drawing/2014/main" id="{79514474-E8FA-F049-AC5A-9C99E2DB7404}"/>
              </a:ext>
            </a:extLst>
          </p:cNvPr>
          <p:cNvSpPr/>
          <p:nvPr/>
        </p:nvSpPr>
        <p:spPr>
          <a:xfrm>
            <a:off x="149832" y="3625500"/>
            <a:ext cx="5946168" cy="29147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002060"/>
                </a:solidFill>
                <a:cs typeface="Calibri"/>
              </a:rPr>
              <a:t>Our curriculum includes, not only the formal requirements of the </a:t>
            </a:r>
            <a:r>
              <a:rPr lang="en-US" b="1">
                <a:solidFill>
                  <a:srgbClr val="002060"/>
                </a:solidFill>
                <a:cs typeface="Calibri"/>
              </a:rPr>
              <a:t>National Curriculum</a:t>
            </a:r>
            <a:r>
              <a:rPr lang="en-US">
                <a:solidFill>
                  <a:srgbClr val="002060"/>
                </a:solidFill>
                <a:cs typeface="Calibri"/>
              </a:rPr>
              <a:t>, but also our ethical education curriculum. This program is called the </a:t>
            </a:r>
            <a:r>
              <a:rPr lang="en-US" b="1">
                <a:solidFill>
                  <a:srgbClr val="002060"/>
                </a:solidFill>
                <a:cs typeface="Calibri"/>
              </a:rPr>
              <a:t>“Learn Together” </a:t>
            </a:r>
            <a:r>
              <a:rPr lang="en-US">
                <a:solidFill>
                  <a:srgbClr val="002060"/>
                </a:solidFill>
                <a:cs typeface="Calibri"/>
              </a:rPr>
              <a:t>curriculum and is published by Educate Together. It defines the core values of all teaching and learning in the school. It is subject to continuous review and development. Our curriculum also includes the social aspects that are essential for developing independence and personal development for all pupils.</a:t>
            </a:r>
          </a:p>
        </p:txBody>
      </p:sp>
      <p:sp>
        <p:nvSpPr>
          <p:cNvPr id="6" name="TextBox 5">
            <a:extLst>
              <a:ext uri="{FF2B5EF4-FFF2-40B4-BE49-F238E27FC236}">
                <a16:creationId xmlns:a16="http://schemas.microsoft.com/office/drawing/2014/main" id="{F41711B1-4156-8149-9487-E17CDCCC8038}"/>
              </a:ext>
            </a:extLst>
          </p:cNvPr>
          <p:cNvSpPr txBox="1"/>
          <p:nvPr/>
        </p:nvSpPr>
        <p:spPr>
          <a:xfrm>
            <a:off x="2326146" y="128623"/>
            <a:ext cx="6801633" cy="523220"/>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Adapting our curriculum for pupils with SEND </a:t>
            </a:r>
          </a:p>
        </p:txBody>
      </p:sp>
    </p:spTree>
    <p:extLst>
      <p:ext uri="{BB962C8B-B14F-4D97-AF65-F5344CB8AC3E}">
        <p14:creationId xmlns:p14="http://schemas.microsoft.com/office/powerpoint/2010/main" val="3274346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314923" y="2291721"/>
            <a:ext cx="10108417" cy="3740944"/>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5400">
                <a:solidFill>
                  <a:srgbClr val="002060"/>
                </a:solidFill>
                <a:cs typeface="Calibri"/>
              </a:rPr>
              <a:t>4d. How do you ensure High Quality Teaching and an Inclusive learning environment? </a:t>
            </a:r>
          </a:p>
          <a:p>
            <a:r>
              <a:rPr lang="en-GB" sz="2000">
                <a:solidFill>
                  <a:srgbClr val="002060"/>
                </a:solidFill>
                <a:cs typeface="Calibri"/>
              </a:rPr>
              <a:t>(First step and foundation for quality SEND support - core offer)</a:t>
            </a:r>
          </a:p>
          <a:p>
            <a:endParaRPr lang="en-GB" sz="1000">
              <a:solidFill>
                <a:schemeClr val="tx1"/>
              </a:solidFill>
              <a:cs typeface="Calibri"/>
            </a:endParaRPr>
          </a:p>
        </p:txBody>
      </p:sp>
      <p:sp>
        <p:nvSpPr>
          <p:cNvPr id="5" name="Teardrop 4">
            <a:extLst>
              <a:ext uri="{FF2B5EF4-FFF2-40B4-BE49-F238E27FC236}">
                <a16:creationId xmlns:a16="http://schemas.microsoft.com/office/drawing/2014/main" id="{B10D4FCE-C43A-7A45-9299-5165B26EB917}"/>
              </a:ext>
            </a:extLst>
          </p:cNvPr>
          <p:cNvSpPr/>
          <p:nvPr/>
        </p:nvSpPr>
        <p:spPr>
          <a:xfrm>
            <a:off x="100577" y="327010"/>
            <a:ext cx="4673304" cy="1240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Graduated approach to meeting needs of children with SEND  (Do)</a:t>
            </a:r>
          </a:p>
        </p:txBody>
      </p:sp>
      <p:sp>
        <p:nvSpPr>
          <p:cNvPr id="7" name="TextBox 6">
            <a:extLst>
              <a:ext uri="{FF2B5EF4-FFF2-40B4-BE49-F238E27FC236}">
                <a16:creationId xmlns:a16="http://schemas.microsoft.com/office/drawing/2014/main" id="{DE717B73-84CF-6FB3-9D5E-EAE074971939}"/>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2" action="ppaction://hlinksldjump"/>
              </a:rPr>
              <a:t>here</a:t>
            </a:r>
            <a:r>
              <a:rPr lang="en-US" sz="2800"/>
              <a:t> to go back to contents page</a:t>
            </a:r>
          </a:p>
        </p:txBody>
      </p:sp>
    </p:spTree>
    <p:extLst>
      <p:ext uri="{BB962C8B-B14F-4D97-AF65-F5344CB8AC3E}">
        <p14:creationId xmlns:p14="http://schemas.microsoft.com/office/powerpoint/2010/main" val="429438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982C4-A249-804A-9BA7-C277057A9E6A}"/>
              </a:ext>
            </a:extLst>
          </p:cNvPr>
          <p:cNvSpPr/>
          <p:nvPr/>
        </p:nvSpPr>
        <p:spPr>
          <a:xfrm>
            <a:off x="4766633" y="237191"/>
            <a:ext cx="6096000" cy="646587"/>
          </a:xfrm>
          <a:prstGeom prst="rect">
            <a:avLst/>
          </a:prstGeom>
        </p:spPr>
        <p:txBody>
          <a:bodyPr>
            <a:spAutoFit/>
          </a:bodyPr>
          <a:lstStyle/>
          <a:p>
            <a:endParaRPr lang="en-GB" sz="1801"/>
          </a:p>
          <a:p>
            <a:pPr lvl="0"/>
            <a:endParaRPr lang="en-GB" sz="1801"/>
          </a:p>
        </p:txBody>
      </p:sp>
      <p:sp>
        <p:nvSpPr>
          <p:cNvPr id="18" name="Rectangle 17">
            <a:extLst>
              <a:ext uri="{FF2B5EF4-FFF2-40B4-BE49-F238E27FC236}">
                <a16:creationId xmlns:a16="http://schemas.microsoft.com/office/drawing/2014/main" id="{94400AC7-A391-1749-A100-3F289D27E917}"/>
              </a:ext>
            </a:extLst>
          </p:cNvPr>
          <p:cNvSpPr/>
          <p:nvPr/>
        </p:nvSpPr>
        <p:spPr>
          <a:xfrm>
            <a:off x="3441031" y="1897871"/>
            <a:ext cx="4857875" cy="2827420"/>
          </a:xfrm>
          <a:prstGeom prst="rect">
            <a:avLst/>
          </a:prstGeom>
          <a:solidFill>
            <a:srgbClr val="9437FF">
              <a:alpha val="43529"/>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a:solidFill>
                  <a:schemeClr val="tx1"/>
                </a:solidFill>
              </a:rPr>
              <a:t>Educate Together</a:t>
            </a:r>
          </a:p>
          <a:p>
            <a:pPr algn="ctr"/>
            <a:r>
              <a:rPr lang="en-US" sz="2600">
                <a:solidFill>
                  <a:schemeClr val="tx1"/>
                </a:solidFill>
              </a:rPr>
              <a:t>High Quality Teaching and Inclusive environment</a:t>
            </a:r>
          </a:p>
          <a:p>
            <a:pPr algn="ctr"/>
            <a:r>
              <a:rPr lang="en-US" sz="2600" b="1">
                <a:solidFill>
                  <a:schemeClr val="tx1"/>
                </a:solidFill>
                <a:hlinkClick r:id="rId3"/>
              </a:rPr>
              <a:t>Click here </a:t>
            </a:r>
            <a:r>
              <a:rPr lang="en-US" sz="2600" b="1">
                <a:solidFill>
                  <a:schemeClr val="tx1"/>
                </a:solidFill>
              </a:rPr>
              <a:t>to see overview of guide to High quality teaching and the core offer we aspire to</a:t>
            </a:r>
          </a:p>
        </p:txBody>
      </p:sp>
      <p:pic>
        <p:nvPicPr>
          <p:cNvPr id="2050" name="Picture 2" descr="PhysioRoom Junior Kids Air Stability Wobble Board Cushion (30cm) - Improve  Balance &amp; Coordination, Posture Trainer, ADHD Fidget Sensory Cushion, Yoga  Pilates Fitness Exercise Workout, Rehab : Amazon.co.uk: Sports &amp; Outdoors">
            <a:extLst>
              <a:ext uri="{FF2B5EF4-FFF2-40B4-BE49-F238E27FC236}">
                <a16:creationId xmlns:a16="http://schemas.microsoft.com/office/drawing/2014/main" id="{9701E021-CA6A-2CB8-55AC-06616DCCD6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83" b="96650" l="6600" r="98658">
                        <a14:foregroundMark x1="9739" y1="41468" x2="18009" y2="18593"/>
                        <a14:foregroundMark x1="18009" y1="18593" x2="33110" y2="8710"/>
                        <a14:foregroundMark x1="41275" y1="3183" x2="63087" y2="6030"/>
                        <a14:foregroundMark x1="84899" y1="17588" x2="97204" y2="40536"/>
                        <a14:foregroundMark x1="97204" y1="40536" x2="91387" y2="69179"/>
                        <a14:foregroundMark x1="91387" y1="69179" x2="71812" y2="56281"/>
                        <a14:foregroundMark x1="71812" y1="56281" x2="79978" y2="27303"/>
                        <a14:foregroundMark x1="79978" y1="27303" x2="89933" y2="26466"/>
                        <a14:foregroundMark x1="82215" y1="50251" x2="87248" y2="40034"/>
                        <a14:foregroundMark x1="89485" y1="49581" x2="89485" y2="49581"/>
                        <a14:foregroundMark x1="89038" y1="50921" x2="89038" y2="50921"/>
                        <a14:foregroundMark x1="93624" y1="48911" x2="93624" y2="48911"/>
                        <a14:foregroundMark x1="95861" y1="43384" x2="95861" y2="43384"/>
                        <a14:foregroundMark x1="9559" y1="56962" x2="10202" y2="60601"/>
                        <a14:foregroundMark x1="49297" y1="91122" x2="56354" y2="91122"/>
                        <a14:foregroundMark x1="93624" y1="65997" x2="96756" y2="42714"/>
                        <a14:foregroundMark x1="11186" y1="30486" x2="9165" y2="58177"/>
                        <a14:foregroundMark x1="12722" y1="66263" x2="23378" y2="80737"/>
                        <a14:foregroundMark x1="23378" y1="80737" x2="35607" y2="88085"/>
                        <a14:foregroundMark x1="49055" y1="91068" x2="61969" y2="90117"/>
                        <a14:foregroundMark x1="61969" y1="90117" x2="74497" y2="82915"/>
                        <a14:foregroundMark x1="69587" y1="89692" x2="79195" y2="84757"/>
                        <a14:foregroundMark x1="79195" y1="84757" x2="94183" y2="65997"/>
                        <a14:foregroundMark x1="94183" y1="65997" x2="97651" y2="42714"/>
                        <a14:foregroundMark x1="92729" y1="70017" x2="94519" y2="59129"/>
                        <a14:foregroundMark x1="67008" y1="89971" x2="93624" y2="69849"/>
                        <a14:foregroundMark x1="93624" y1="69849" x2="97651" y2="51591"/>
                        <a14:foregroundMark x1="12465" y1="65788" x2="9571" y2="55959"/>
                        <a14:foregroundMark x1="9558" y1="57006" x2="9916" y2="59931"/>
                        <a14:foregroundMark x1="9767" y1="39043" x2="17002" y2="20436"/>
                        <a14:foregroundMark x1="17002" y1="20436" x2="41723" y2="4523"/>
                        <a14:foregroundMark x1="10291" y1="32496" x2="9816" y2="34782"/>
                        <a14:foregroundMark x1="56264" y1="91122" x2="74161" y2="75544"/>
                        <a14:foregroundMark x1="74161" y1="75544" x2="76734" y2="71357"/>
                        <a14:foregroundMark x1="93960" y1="63652" x2="96868" y2="56784"/>
                        <a14:foregroundMark x1="95749" y1="60134" x2="95749" y2="60134"/>
                        <a14:foregroundMark x1="95302" y1="63652" x2="95302" y2="63652"/>
                        <a14:foregroundMark x1="93736" y1="65997" x2="98322" y2="45394"/>
                        <a14:foregroundMark x1="92953" y1="68342" x2="98322" y2="45059"/>
                        <a14:foregroundMark x1="95749" y1="58961" x2="95749" y2="58961"/>
                        <a14:foregroundMark x1="95749" y1="60637" x2="97539" y2="60637"/>
                        <a14:foregroundMark x1="97092" y1="58626" x2="98658" y2="53936"/>
                        <a14:backgroundMark x1="7942" y1="32328" x2="7606" y2="61307"/>
                        <a14:backgroundMark x1="7606" y1="61307" x2="19911" y2="84087"/>
                        <a14:backgroundMark x1="19911" y1="84087" x2="22483" y2="86265"/>
                        <a14:backgroundMark x1="6600" y1="57454" x2="17562" y2="83082"/>
                        <a14:backgroundMark x1="17562" y1="83082" x2="47539" y2="96985"/>
                        <a14:backgroundMark x1="45190" y1="94305" x2="65101" y2="94975"/>
                        <a14:backgroundMark x1="65101" y1="94975" x2="67002" y2="93635"/>
                        <a14:backgroundMark x1="29083" y1="89615" x2="48434" y2="94305"/>
                        <a14:backgroundMark x1="48434" y1="94305" x2="70134" y2="91960"/>
                        <a14:backgroundMark x1="31655" y1="89782" x2="52796" y2="94472"/>
                      </a14:backgroundRemoval>
                    </a14:imgEffect>
                  </a14:imgLayer>
                </a14:imgProps>
              </a:ext>
              <a:ext uri="{28A0092B-C50C-407E-A947-70E740481C1C}">
                <a14:useLocalDpi xmlns:a14="http://schemas.microsoft.com/office/drawing/2010/main" val="0"/>
              </a:ext>
            </a:extLst>
          </a:blip>
          <a:srcRect/>
          <a:stretch>
            <a:fillRect/>
          </a:stretch>
        </p:blipFill>
        <p:spPr bwMode="auto">
          <a:xfrm>
            <a:off x="104227" y="65629"/>
            <a:ext cx="2450279" cy="1636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encil Grip Original Universal Ergonomic Writing Aid for Righties and  Lefties, 6 Count, Assorted Colors (TPG-11106)">
            <a:extLst>
              <a:ext uri="{FF2B5EF4-FFF2-40B4-BE49-F238E27FC236}">
                <a16:creationId xmlns:a16="http://schemas.microsoft.com/office/drawing/2014/main" id="{A2C6F578-5D8C-9923-ADA0-DEEB58CB48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810" b="96728" l="7723" r="93717">
                        <a14:foregroundMark x1="51222" y1="77792" x2="51222" y2="77792"/>
                        <a14:foregroundMark x1="53185" y1="64442" x2="53185" y2="64442"/>
                        <a14:foregroundMark x1="52487" y1="60646" x2="52487" y2="60646"/>
                        <a14:foregroundMark x1="52269" y1="56632" x2="52269" y2="56632"/>
                        <a14:foregroundMark x1="52661" y1="56108" x2="52661" y2="57024"/>
                        <a14:foregroundMark x1="52836" y1="96073" x2="52836" y2="96073"/>
                        <a14:foregroundMark x1="52836" y1="96815" x2="52836" y2="96815"/>
                        <a14:foregroundMark x1="52661" y1="76745" x2="52661" y2="76745"/>
                        <a14:foregroundMark x1="54450" y1="72033" x2="51745" y2="75829"/>
                        <a14:foregroundMark x1="30017" y1="63351" x2="30017" y2="63351"/>
                        <a14:foregroundMark x1="30017" y1="63351" x2="46684" y2="55017"/>
                        <a14:foregroundMark x1="52836" y1="61693" x2="53010" y2="93717"/>
                        <a14:foregroundMark x1="57155" y1="53010" x2="93717" y2="78709"/>
                        <a14:foregroundMark x1="56065" y1="46510" x2="92103" y2="22993"/>
                        <a14:foregroundMark x1="52094" y1="41099" x2="51920" y2="7984"/>
                        <a14:foregroundMark x1="43881" y1="34528" x2="44070" y2="33898"/>
                        <a14:foregroundMark x1="51920" y1="7810" x2="46104" y2="27138"/>
                        <a14:foregroundMark x1="11780" y1="25524" x2="29363" y2="34468"/>
                        <a14:foregroundMark x1="29363" y1="34468" x2="31675" y2="37827"/>
                        <a14:foregroundMark x1="11038" y1="24607" x2="7766" y2="21728"/>
                        <a14:foregroundMark x1="92627" y1="22077" x2="93717" y2="21204"/>
                        <a14:foregroundMark x1="24956" y1="30061" x2="45419" y2="45070"/>
                        <a14:foregroundMark x1="51396" y1="44764" x2="51396" y2="44764"/>
                        <a14:foregroundMark x1="51614" y1="44764" x2="51614" y2="43630"/>
                        <a14:backgroundMark x1="41449" y1="39267" x2="41449" y2="39267"/>
                        <a14:backgroundMark x1="45070" y1="29319" x2="45070" y2="29319"/>
                        <a14:backgroundMark x1="44852" y1="30061" x2="44852" y2="30061"/>
                        <a14:backgroundMark x1="44677" y1="28796" x2="44328" y2="34555"/>
                        <a14:backgroundMark x1="44154" y1="30410" x2="45070" y2="28970"/>
                        <a14:backgroundMark x1="44503" y1="30585" x2="45593" y2="27356"/>
                        <a14:backgroundMark x1="45593" y1="27138" x2="45593" y2="31675"/>
                        <a14:backgroundMark x1="40707" y1="40009" x2="43412" y2="34773"/>
                        <a14:backgroundMark x1="43063" y1="37827" x2="45768" y2="26440"/>
                        <a14:backgroundMark x1="44503" y1="40183" x2="43063" y2="38918"/>
                        <a14:backgroundMark x1="42888" y1="38176" x2="42888" y2="38176"/>
                        <a14:backgroundMark x1="41972" y1="39442" x2="41972" y2="39442"/>
                        <a14:backgroundMark x1="41972" y1="39442" x2="41972" y2="39442"/>
                        <a14:backgroundMark x1="41972" y1="39834" x2="41972" y2="39834"/>
                        <a14:backgroundMark x1="41972" y1="40009" x2="42888" y2="37827"/>
                      </a14:backgroundRemoval>
                    </a14:imgEffect>
                  </a14:imgLayer>
                </a14:imgProps>
              </a:ext>
              <a:ext uri="{28A0092B-C50C-407E-A947-70E740481C1C}">
                <a14:useLocalDpi xmlns:a14="http://schemas.microsoft.com/office/drawing/2010/main" val="0"/>
              </a:ext>
            </a:extLst>
          </a:blip>
          <a:srcRect/>
          <a:stretch>
            <a:fillRect/>
          </a:stretch>
        </p:blipFill>
        <p:spPr bwMode="auto">
          <a:xfrm>
            <a:off x="276909" y="1956941"/>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of Now-Next Board">
            <a:extLst>
              <a:ext uri="{FF2B5EF4-FFF2-40B4-BE49-F238E27FC236}">
                <a16:creationId xmlns:a16="http://schemas.microsoft.com/office/drawing/2014/main" id="{5DE9BD48-3ABC-051B-FBC1-7D4C37DF5A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9527" y="237191"/>
            <a:ext cx="2611297" cy="2611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C9A7267-041F-E491-FC40-E18375566AD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770" b="96210" l="1241" r="98759">
                        <a14:foregroundMark x1="13965" y1="5445" x2="17618" y2="5831"/>
                        <a14:foregroundMark x1="1075" y1="4082" x2="13892" y2="5437"/>
                        <a14:foregroundMark x1="17618" y1="5831" x2="23325" y2="5539"/>
                        <a14:foregroundMark x1="23325" y1="5539" x2="24069" y2="45481"/>
                        <a14:foregroundMark x1="24069" y1="45481" x2="18031" y2="48105"/>
                        <a14:foregroundMark x1="18031" y1="48105" x2="6452" y2="47230"/>
                        <a14:foregroundMark x1="6452" y1="47230" x2="1323" y2="42857"/>
                        <a14:foregroundMark x1="1323" y1="42857" x2="1406" y2="4665"/>
                        <a14:foregroundMark x1="10670" y1="12828" x2="10670" y2="12828"/>
                        <a14:foregroundMark x1="10174" y1="9913" x2="10174" y2="9913"/>
                        <a14:foregroundMark x1="10091" y1="28426" x2="6948" y2="20700"/>
                        <a14:foregroundMark x1="6948" y1="20700" x2="9016" y2="9038"/>
                        <a14:foregroundMark x1="9016" y1="9038" x2="14342" y2="3353"/>
                        <a14:foregroundMark x1="15279" y1="3353" x2="19189" y2="9184"/>
                        <a14:foregroundMark x1="19189" y1="9184" x2="19272" y2="18367"/>
                        <a14:foregroundMark x1="19272" y1="18367" x2="16625" y2="29592"/>
                        <a14:foregroundMark x1="16625" y1="29592" x2="10256" y2="36443"/>
                        <a14:foregroundMark x1="10256" y1="36443" x2="5459" y2="29155"/>
                        <a14:foregroundMark x1="5459" y1="29155" x2="7444" y2="20554"/>
                        <a14:foregroundMark x1="7444" y1="20554" x2="12572" y2="20117"/>
                        <a14:foregroundMark x1="12572" y1="20117" x2="12572" y2="20845"/>
                        <a14:foregroundMark x1="27461" y1="5539" x2="38462" y2="24490"/>
                        <a14:foregroundMark x1="38462" y1="24490" x2="40612" y2="32799"/>
                        <a14:foregroundMark x1="40612" y1="32799" x2="43590" y2="38484"/>
                        <a14:foregroundMark x1="31431" y1="44315" x2="31679" y2="15452"/>
                        <a14:foregroundMark x1="40860" y1="9475" x2="40860" y2="9475"/>
                        <a14:foregroundMark x1="44665" y1="12974" x2="43672" y2="22449"/>
                        <a14:foregroundMark x1="43672" y1="22449" x2="44830" y2="41399"/>
                        <a14:foregroundMark x1="44830" y1="41399" x2="33747" y2="47813"/>
                        <a14:foregroundMark x1="33747" y1="47813" x2="34988" y2="36735"/>
                        <a14:foregroundMark x1="34988" y1="36735" x2="40529" y2="28717"/>
                        <a14:foregroundMark x1="40529" y1="28717" x2="39785" y2="8309"/>
                        <a14:foregroundMark x1="39785" y1="8309" x2="34822" y2="6122"/>
                        <a14:foregroundMark x1="34822" y1="6122" x2="41522" y2="6706"/>
                        <a14:foregroundMark x1="41522" y1="6706" x2="45409" y2="13848"/>
                        <a14:foregroundMark x1="45409" y1="13848" x2="45327" y2="21429"/>
                        <a14:foregroundMark x1="82465" y1="11079" x2="82878" y2="34548"/>
                        <a14:foregroundMark x1="82878" y1="34548" x2="88007" y2="42566"/>
                        <a14:foregroundMark x1="88007" y1="42566" x2="94045" y2="41983"/>
                        <a14:foregroundMark x1="94045" y1="41983" x2="96278" y2="27988"/>
                        <a14:foregroundMark x1="96278" y1="27988" x2="95782" y2="18805"/>
                        <a14:foregroundMark x1="95782" y1="18805" x2="92721" y2="10496"/>
                        <a14:foregroundMark x1="92721" y1="10496" x2="87676" y2="7289"/>
                        <a14:foregroundMark x1="87676" y1="7289" x2="82134" y2="8746"/>
                        <a14:foregroundMark x1="82134" y1="8746" x2="81638" y2="12828"/>
                        <a14:foregroundMark x1="95782" y1="7726" x2="95782" y2="18805"/>
                        <a14:foregroundMark x1="95782" y1="18805" x2="97519" y2="28280"/>
                        <a14:foregroundMark x1="82961" y1="19096" x2="82961" y2="24927"/>
                        <a14:foregroundMark x1="86518" y1="16910" x2="86518" y2="16910"/>
                        <a14:foregroundMark x1="83457" y1="18659" x2="83457" y2="18659"/>
                        <a14:foregroundMark x1="83457" y1="18659" x2="84119" y2="27697"/>
                        <a14:foregroundMark x1="84119" y1="27697" x2="82630" y2="32653"/>
                        <a14:foregroundMark x1="61952" y1="24490" x2="57568" y2="19534"/>
                        <a14:foregroundMark x1="57568" y1="19534" x2="60298" y2="11953"/>
                        <a14:foregroundMark x1="60298" y1="11953" x2="66088" y2="8163"/>
                        <a14:foregroundMark x1="66088" y1="8163" x2="70471" y2="15452"/>
                        <a14:foregroundMark x1="70471" y1="15452" x2="71299" y2="35860"/>
                        <a14:foregroundMark x1="71299" y1="35860" x2="61208" y2="39942"/>
                        <a14:foregroundMark x1="61208" y1="39942" x2="56245" y2="35569"/>
                        <a14:foregroundMark x1="56245" y1="35569" x2="54591" y2="25219"/>
                        <a14:foregroundMark x1="54591" y1="25219" x2="55831" y2="15015"/>
                        <a14:foregroundMark x1="55831" y1="15015" x2="60215" y2="16035"/>
                        <a14:foregroundMark x1="2068" y1="56122" x2="2812" y2="94169"/>
                        <a14:foregroundMark x1="2812" y1="94169" x2="8850" y2="96647"/>
                        <a14:foregroundMark x1="8850" y1="96647" x2="14971" y2="95044"/>
                        <a14:foregroundMark x1="14971" y1="95044" x2="20099" y2="95627"/>
                        <a14:foregroundMark x1="20099" y1="95627" x2="22084" y2="86880"/>
                        <a14:foregroundMark x1="22084" y1="86880" x2="20596" y2="57289"/>
                        <a14:foregroundMark x1="20596" y1="57289" x2="13813" y2="54373"/>
                        <a14:foregroundMark x1="13813" y1="54373" x2="4301" y2="58746"/>
                        <a14:foregroundMark x1="9677" y1="75073" x2="6617" y2="85277"/>
                        <a14:foregroundMark x1="6617" y1="85277" x2="9926" y2="75073"/>
                        <a14:foregroundMark x1="9926" y1="75073" x2="15219" y2="77697"/>
                        <a14:foregroundMark x1="15219" y1="77697" x2="16046" y2="79592"/>
                        <a14:foregroundMark x1="87510" y1="19825" x2="85939" y2="16035"/>
                        <a14:foregroundMark x1="26082" y1="73376" x2="26220" y2="87318"/>
                        <a14:foregroundMark x1="25889" y1="53936" x2="25897" y2="54699"/>
                        <a14:foregroundMark x1="26220" y1="87318" x2="28867" y2="95190"/>
                        <a14:foregroundMark x1="28867" y1="95190" x2="39950" y2="93149"/>
                        <a14:foregroundMark x1="39950" y1="93149" x2="44913" y2="95044"/>
                        <a14:foregroundMark x1="44913" y1="95044" x2="44665" y2="63848"/>
                        <a14:foregroundMark x1="44665" y1="63848" x2="40860" y2="56706"/>
                        <a14:foregroundMark x1="40860" y1="56706" x2="30604" y2="61953"/>
                        <a14:foregroundMark x1="56907" y1="57872" x2="56989" y2="77843"/>
                        <a14:foregroundMark x1="56989" y1="77843" x2="58809" y2="87609"/>
                        <a14:foregroundMark x1="58809" y1="87609" x2="62862" y2="95044"/>
                        <a14:foregroundMark x1="62862" y1="95044" x2="68321" y2="94023"/>
                        <a14:foregroundMark x1="68321" y1="94023" x2="72374" y2="87901"/>
                        <a14:foregroundMark x1="72374" y1="87901" x2="71464" y2="77551"/>
                        <a14:foregroundMark x1="71464" y1="77551" x2="64682" y2="60496"/>
                        <a14:foregroundMark x1="64682" y1="60496" x2="59553" y2="60641"/>
                        <a14:foregroundMark x1="59553" y1="60641" x2="59388" y2="60933"/>
                        <a14:foregroundMark x1="89992" y1="59329" x2="85112" y2="65160"/>
                        <a14:foregroundMark x1="85112" y1="65160" x2="82465" y2="73907"/>
                        <a14:foregroundMark x1="82465" y1="73907" x2="82548" y2="84985"/>
                        <a14:foregroundMark x1="82548" y1="84985" x2="86187" y2="93294"/>
                        <a14:foregroundMark x1="86187" y1="93294" x2="91977" y2="84694"/>
                        <a14:foregroundMark x1="91977" y1="84694" x2="96526" y2="63557"/>
                        <a14:foregroundMark x1="96526" y1="63557" x2="90819" y2="59621"/>
                        <a14:foregroundMark x1="90819" y1="59621" x2="89909" y2="60058"/>
                        <a14:foregroundMark x1="1323" y1="55539" x2="6782" y2="53061"/>
                        <a14:foregroundMark x1="6782" y1="53061" x2="7361" y2="53353"/>
                        <a14:foregroundMark x1="2068" y1="53061" x2="12738" y2="53936"/>
                        <a14:foregroundMark x1="12738" y1="53936" x2="18320" y2="52595"/>
                        <a14:foregroundMark x1="18197" y1="52624" x2="23077" y2="55539"/>
                        <a14:foregroundMark x1="23077" y1="55539" x2="22911" y2="57143"/>
                        <a14:foregroundMark x1="22581" y1="54227" x2="22581" y2="54227"/>
                        <a14:foregroundMark x1="22581" y1="52041" x2="22581" y2="52041"/>
                        <a14:foregroundMark x1="6739" y1="52211" x2="5873" y2="52187"/>
                        <a14:foregroundMark x1="21588" y1="52624" x2="17735" y2="52517"/>
                        <a14:foregroundMark x1="77998" y1="64577" x2="77998" y2="64577"/>
                        <a14:foregroundMark x1="77998" y1="63703" x2="77998" y2="75656"/>
                        <a14:foregroundMark x1="77998" y1="75656" x2="79653" y2="86297"/>
                        <a14:foregroundMark x1="79653" y1="86297" x2="84285" y2="93003"/>
                        <a14:foregroundMark x1="84285" y1="93003" x2="89578" y2="94169"/>
                        <a14:foregroundMark x1="89578" y1="94169" x2="94624" y2="91983"/>
                        <a14:foregroundMark x1="94624" y1="91983" x2="96278" y2="80612"/>
                        <a14:foregroundMark x1="96278" y1="80612" x2="94376" y2="60787"/>
                        <a14:foregroundMark x1="94376" y1="60787" x2="89330" y2="57726"/>
                        <a14:foregroundMark x1="89330" y1="57726" x2="84367" y2="59913"/>
                        <a14:foregroundMark x1="84367" y1="59913" x2="81472" y2="67055"/>
                        <a14:foregroundMark x1="92473" y1="83528" x2="92969" y2="92566"/>
                        <a14:foregroundMark x1="92969" y1="92566" x2="97436" y2="97230"/>
                        <a14:foregroundMark x1="97436" y1="97230" x2="98842" y2="78134"/>
                        <a14:foregroundMark x1="98842" y1="78134" x2="93052" y2="84694"/>
                        <a14:foregroundMark x1="93052" y1="84694" x2="91150" y2="90816"/>
                        <a14:foregroundMark x1="98180" y1="93294" x2="97684" y2="91545"/>
                        <a14:foregroundMark x1="97767" y1="92857" x2="98180" y2="91108"/>
                        <a14:foregroundMark x1="98180" y1="91399" x2="98180" y2="90087"/>
                        <a14:foregroundMark x1="98180" y1="87755" x2="98015" y2="96210"/>
                        <a14:foregroundMark x1="83954" y1="16910" x2="88420" y2="20117"/>
                        <a14:foregroundMark x1="5873" y1="52915" x2="10918" y2="52770"/>
                        <a14:foregroundMark x1="10918" y1="52770" x2="16377" y2="52915"/>
                        <a14:foregroundMark x1="22167" y1="52770" x2="20099" y2="52041"/>
                        <a14:backgroundMark x1="5376" y1="50729" x2="3060" y2="50875"/>
                        <a14:backgroundMark x1="21802" y1="51631" x2="23077" y2="51749"/>
                        <a14:backgroundMark x1="25062" y1="54665" x2="24814" y2="73324"/>
                        <a14:backgroundMark x1="99051" y1="80777" x2="99019" y2="87807"/>
                        <a14:backgroundMark x1="99173" y1="53936" x2="99068" y2="76932"/>
                        <a14:backgroundMark x1="95452" y1="97963" x2="76510" y2="98105"/>
                        <a14:backgroundMark x1="14309" y1="3353" x2="14309" y2="3353"/>
                        <a14:backgroundMark x1="14640" y1="3644" x2="14640" y2="3644"/>
                        <a14:backgroundMark x1="14392" y1="3207" x2="14888" y2="3644"/>
                        <a14:backgroundMark x1="6655" y1="50729" x2="6203" y2="50729"/>
                        <a14:backgroundMark x1="15905" y1="50797" x2="19107" y2="50292"/>
                        <a14:backgroundMark x1="9347" y1="50437" x2="9347" y2="50437"/>
                        <a14:backgroundMark x1="9347" y1="50437" x2="7692" y2="50583"/>
                        <a14:backgroundMark x1="10008" y1="50437" x2="13400" y2="50583"/>
                      </a14:backgroundRemoval>
                    </a14:imgEffect>
                  </a14:imgLayer>
                </a14:imgProps>
              </a:ext>
              <a:ext uri="{28A0092B-C50C-407E-A947-70E740481C1C}">
                <a14:useLocalDpi xmlns:a14="http://schemas.microsoft.com/office/drawing/2010/main" val="0"/>
              </a:ext>
            </a:extLst>
          </a:blip>
          <a:srcRect/>
          <a:stretch>
            <a:fillRect/>
          </a:stretch>
        </p:blipFill>
        <p:spPr bwMode="auto">
          <a:xfrm>
            <a:off x="3052471" y="65629"/>
            <a:ext cx="3031060" cy="1719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13D6BEA-0AFC-4D2C-0265-1E6F69F6285A}"/>
              </a:ext>
            </a:extLst>
          </p:cNvPr>
          <p:cNvPicPr>
            <a:picLocks noChangeAspect="1"/>
          </p:cNvPicPr>
          <p:nvPr/>
        </p:nvPicPr>
        <p:blipFill>
          <a:blip r:embed="rId11"/>
          <a:stretch>
            <a:fillRect/>
          </a:stretch>
        </p:blipFill>
        <p:spPr>
          <a:xfrm>
            <a:off x="6763016" y="237191"/>
            <a:ext cx="2103234" cy="1354137"/>
          </a:xfrm>
          <a:prstGeom prst="rect">
            <a:avLst/>
          </a:prstGeom>
        </p:spPr>
      </p:pic>
      <p:pic>
        <p:nvPicPr>
          <p:cNvPr id="1028" name="Picture 4">
            <a:extLst>
              <a:ext uri="{FF2B5EF4-FFF2-40B4-BE49-F238E27FC236}">
                <a16:creationId xmlns:a16="http://schemas.microsoft.com/office/drawing/2014/main" id="{376BF96E-5478-3A52-9031-7DEA2CCCC9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031834"/>
            <a:ext cx="2292697" cy="1478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172851-4D00-BF15-822E-0C145C8B0B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80773" y="3168138"/>
            <a:ext cx="2514600" cy="35617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60A0BC6-55DA-8BF7-7B53-20F0336B4C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079" y="4879509"/>
            <a:ext cx="3930857" cy="17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69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041791" y="2552979"/>
            <a:ext cx="10108417" cy="2684040"/>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5400">
                <a:solidFill>
                  <a:srgbClr val="002060"/>
                </a:solidFill>
                <a:cs typeface="Calibri"/>
              </a:rPr>
              <a:t>4e. What additional support is available for pupils with SEND </a:t>
            </a:r>
          </a:p>
          <a:p>
            <a:r>
              <a:rPr lang="en-GB" sz="2000">
                <a:solidFill>
                  <a:srgbClr val="002060"/>
                </a:solidFill>
                <a:cs typeface="Calibri"/>
              </a:rPr>
              <a:t>(additional to and different from offer, including EHCPs) </a:t>
            </a:r>
            <a:endParaRPr lang="en-GB" sz="2000">
              <a:solidFill>
                <a:schemeClr val="tx1"/>
              </a:solidFill>
              <a:cs typeface="Calibri"/>
            </a:endParaRPr>
          </a:p>
        </p:txBody>
      </p:sp>
      <p:sp>
        <p:nvSpPr>
          <p:cNvPr id="4" name="Teardrop 3">
            <a:extLst>
              <a:ext uri="{FF2B5EF4-FFF2-40B4-BE49-F238E27FC236}">
                <a16:creationId xmlns:a16="http://schemas.microsoft.com/office/drawing/2014/main" id="{019D12D1-CC21-4048-9073-740E9FE728D2}"/>
              </a:ext>
            </a:extLst>
          </p:cNvPr>
          <p:cNvSpPr/>
          <p:nvPr/>
        </p:nvSpPr>
        <p:spPr>
          <a:xfrm>
            <a:off x="100577" y="327010"/>
            <a:ext cx="4673304" cy="1240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Graduated approach to meeting needs of children with SEND  (Do)</a:t>
            </a:r>
          </a:p>
        </p:txBody>
      </p:sp>
      <p:sp>
        <p:nvSpPr>
          <p:cNvPr id="7" name="TextBox 6">
            <a:extLst>
              <a:ext uri="{FF2B5EF4-FFF2-40B4-BE49-F238E27FC236}">
                <a16:creationId xmlns:a16="http://schemas.microsoft.com/office/drawing/2014/main" id="{94D86F5B-B5DE-A9FF-E8A4-F15EC1303E4D}"/>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2" action="ppaction://hlinksldjump"/>
              </a:rPr>
              <a:t>here</a:t>
            </a:r>
            <a:r>
              <a:rPr lang="en-US" sz="2800"/>
              <a:t> to go back to contents page</a:t>
            </a:r>
          </a:p>
        </p:txBody>
      </p:sp>
    </p:spTree>
    <p:extLst>
      <p:ext uri="{BB962C8B-B14F-4D97-AF65-F5344CB8AC3E}">
        <p14:creationId xmlns:p14="http://schemas.microsoft.com/office/powerpoint/2010/main" val="1565043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982C4-A249-804A-9BA7-C277057A9E6A}"/>
              </a:ext>
            </a:extLst>
          </p:cNvPr>
          <p:cNvSpPr/>
          <p:nvPr/>
        </p:nvSpPr>
        <p:spPr>
          <a:xfrm>
            <a:off x="4766633" y="237191"/>
            <a:ext cx="6096000" cy="646587"/>
          </a:xfrm>
          <a:prstGeom prst="rect">
            <a:avLst/>
          </a:prstGeom>
        </p:spPr>
        <p:txBody>
          <a:bodyPr>
            <a:spAutoFit/>
          </a:bodyPr>
          <a:lstStyle/>
          <a:p>
            <a:endParaRPr lang="en-GB" sz="1801"/>
          </a:p>
          <a:p>
            <a:pPr lvl="0"/>
            <a:endParaRPr lang="en-GB" sz="1801"/>
          </a:p>
        </p:txBody>
      </p:sp>
      <p:sp>
        <p:nvSpPr>
          <p:cNvPr id="18" name="Rectangle 17">
            <a:extLst>
              <a:ext uri="{FF2B5EF4-FFF2-40B4-BE49-F238E27FC236}">
                <a16:creationId xmlns:a16="http://schemas.microsoft.com/office/drawing/2014/main" id="{94400AC7-A391-1749-A100-3F289D27E917}"/>
              </a:ext>
            </a:extLst>
          </p:cNvPr>
          <p:cNvSpPr/>
          <p:nvPr/>
        </p:nvSpPr>
        <p:spPr>
          <a:xfrm>
            <a:off x="256478" y="117456"/>
            <a:ext cx="11679044" cy="695295"/>
          </a:xfrm>
          <a:prstGeom prst="rect">
            <a:avLst/>
          </a:prstGeom>
          <a:solidFill>
            <a:schemeClr val="bg2">
              <a:lumMod val="90000"/>
              <a:alpha val="435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Educate Together</a:t>
            </a:r>
          </a:p>
          <a:p>
            <a:pPr algn="ctr"/>
            <a:r>
              <a:rPr lang="en-US" sz="2000">
                <a:solidFill>
                  <a:schemeClr val="tx1"/>
                </a:solidFill>
              </a:rPr>
              <a:t>Provision that is “different from” or ”additional to” the core offer (</a:t>
            </a:r>
            <a:r>
              <a:rPr lang="en-US" sz="2000" b="1">
                <a:solidFill>
                  <a:schemeClr val="tx1"/>
                </a:solidFill>
              </a:rPr>
              <a:t>SEND support</a:t>
            </a:r>
            <a:r>
              <a:rPr lang="en-US" sz="2000">
                <a:solidFill>
                  <a:schemeClr val="tx1"/>
                </a:solidFill>
              </a:rPr>
              <a:t>) </a:t>
            </a:r>
          </a:p>
        </p:txBody>
      </p:sp>
      <p:sp>
        <p:nvSpPr>
          <p:cNvPr id="6" name="Rectangle 5">
            <a:extLst>
              <a:ext uri="{FF2B5EF4-FFF2-40B4-BE49-F238E27FC236}">
                <a16:creationId xmlns:a16="http://schemas.microsoft.com/office/drawing/2014/main" id="{C6F5D9F0-6DC3-BB49-9AB2-4A6B6B72E0C6}"/>
              </a:ext>
            </a:extLst>
          </p:cNvPr>
          <p:cNvSpPr/>
          <p:nvPr/>
        </p:nvSpPr>
        <p:spPr>
          <a:xfrm>
            <a:off x="293513" y="883778"/>
            <a:ext cx="2615053" cy="478283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0" name="Rectangle 19">
            <a:extLst>
              <a:ext uri="{FF2B5EF4-FFF2-40B4-BE49-F238E27FC236}">
                <a16:creationId xmlns:a16="http://schemas.microsoft.com/office/drawing/2014/main" id="{F586C997-02C2-264B-A1F5-1C03B74C0B7D}"/>
              </a:ext>
            </a:extLst>
          </p:cNvPr>
          <p:cNvSpPr/>
          <p:nvPr/>
        </p:nvSpPr>
        <p:spPr>
          <a:xfrm>
            <a:off x="3068936" y="866609"/>
            <a:ext cx="2743200" cy="47341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Rectangle 20">
            <a:extLst>
              <a:ext uri="{FF2B5EF4-FFF2-40B4-BE49-F238E27FC236}">
                <a16:creationId xmlns:a16="http://schemas.microsoft.com/office/drawing/2014/main" id="{5CE5F865-EA01-E64B-847F-A6BBAE5634AF}"/>
              </a:ext>
            </a:extLst>
          </p:cNvPr>
          <p:cNvSpPr/>
          <p:nvPr/>
        </p:nvSpPr>
        <p:spPr>
          <a:xfrm>
            <a:off x="5952098" y="860715"/>
            <a:ext cx="2933245" cy="474549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Rectangle 24">
            <a:extLst>
              <a:ext uri="{FF2B5EF4-FFF2-40B4-BE49-F238E27FC236}">
                <a16:creationId xmlns:a16="http://schemas.microsoft.com/office/drawing/2014/main" id="{138AF4A1-AFD9-CF44-8DFC-37D4DA22E5C3}"/>
              </a:ext>
            </a:extLst>
          </p:cNvPr>
          <p:cNvSpPr/>
          <p:nvPr/>
        </p:nvSpPr>
        <p:spPr>
          <a:xfrm>
            <a:off x="9025305" y="872797"/>
            <a:ext cx="2962256" cy="47454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TextBox 26">
            <a:extLst>
              <a:ext uri="{FF2B5EF4-FFF2-40B4-BE49-F238E27FC236}">
                <a16:creationId xmlns:a16="http://schemas.microsoft.com/office/drawing/2014/main" id="{8E36B5D0-70DC-4349-83BD-D49BF5C7FC9B}"/>
              </a:ext>
            </a:extLst>
          </p:cNvPr>
          <p:cNvSpPr txBox="1"/>
          <p:nvPr/>
        </p:nvSpPr>
        <p:spPr>
          <a:xfrm>
            <a:off x="3051356" y="872708"/>
            <a:ext cx="2741972" cy="4678204"/>
          </a:xfrm>
          <a:prstGeom prst="rect">
            <a:avLst/>
          </a:prstGeom>
          <a:noFill/>
        </p:spPr>
        <p:txBody>
          <a:bodyPr wrap="square" lIns="91440" tIns="45720" rIns="91440" bIns="45720" rtlCol="0" anchor="t">
            <a:spAutoFit/>
          </a:bodyPr>
          <a:lstStyle/>
          <a:p>
            <a:pPr algn="ctr"/>
            <a:r>
              <a:rPr lang="en-US" sz="1600" b="1"/>
              <a:t>Communication and Interaction needs </a:t>
            </a:r>
            <a:endParaRPr lang="en-US" sz="1600"/>
          </a:p>
          <a:p>
            <a:r>
              <a:rPr lang="en-US" sz="1400" b="1"/>
              <a:t>Additional resources</a:t>
            </a:r>
            <a:endParaRPr lang="en-US" sz="1400" b="1">
              <a:ea typeface="Calibri"/>
              <a:cs typeface="Calibri"/>
            </a:endParaRPr>
          </a:p>
          <a:p>
            <a:pPr marL="285115" indent="-285115">
              <a:buFont typeface="Arial" panose="020B0604020202020204" pitchFamily="34" charset="0"/>
              <a:buChar char="•"/>
            </a:pPr>
            <a:r>
              <a:rPr lang="en-US" sz="1400"/>
              <a:t>Key individualized visuals to support communication </a:t>
            </a:r>
            <a:endParaRPr lang="en-US" sz="1400">
              <a:cs typeface="Calibri"/>
            </a:endParaRPr>
          </a:p>
          <a:p>
            <a:pPr marL="285115" indent="-285115">
              <a:buFont typeface="Arial" panose="020B0604020202020204" pitchFamily="34" charset="0"/>
              <a:buChar char="•"/>
            </a:pPr>
            <a:r>
              <a:rPr lang="en-US" sz="1400"/>
              <a:t>PECS</a:t>
            </a:r>
            <a:endParaRPr lang="en-US" sz="1400">
              <a:cs typeface="Calibri" panose="020F0502020204030204"/>
            </a:endParaRPr>
          </a:p>
          <a:p>
            <a:pPr marL="285115" indent="-285115">
              <a:buFont typeface="Arial" panose="020B0604020202020204" pitchFamily="34" charset="0"/>
              <a:buChar char="•"/>
            </a:pPr>
            <a:r>
              <a:rPr lang="en-US" sz="1400" err="1">
                <a:ea typeface="Calibri"/>
                <a:cs typeface="Calibri" panose="020F0502020204030204"/>
              </a:rPr>
              <a:t>Signalong</a:t>
            </a:r>
            <a:endParaRPr lang="en-US" sz="1400">
              <a:ea typeface="Calibri"/>
              <a:cs typeface="Calibri" panose="020F0502020204030204"/>
            </a:endParaRPr>
          </a:p>
          <a:p>
            <a:pPr marL="285115" indent="-285115">
              <a:buFont typeface="Arial" panose="020B0604020202020204" pitchFamily="34" charset="0"/>
              <a:buChar char="•"/>
            </a:pPr>
            <a:r>
              <a:rPr lang="en-US" sz="1400" err="1"/>
              <a:t>Ipad</a:t>
            </a:r>
            <a:r>
              <a:rPr lang="en-US" sz="1400"/>
              <a:t>/voice recorder</a:t>
            </a:r>
            <a:endParaRPr lang="en-US" sz="1400">
              <a:cs typeface="Calibri" panose="020F0502020204030204"/>
            </a:endParaRPr>
          </a:p>
          <a:p>
            <a:pPr marL="285115" indent="-285115">
              <a:buFont typeface="Arial" panose="020B0604020202020204" pitchFamily="34" charset="0"/>
              <a:buChar char="•"/>
            </a:pPr>
            <a:r>
              <a:rPr lang="en-US" sz="1400"/>
              <a:t>Specialist assistive technology </a:t>
            </a:r>
            <a:endParaRPr lang="en-US" sz="1401">
              <a:cs typeface="Calibri" panose="020F0502020204030204"/>
            </a:endParaRPr>
          </a:p>
          <a:p>
            <a:pPr marL="285115" indent="-285115">
              <a:buFont typeface="Arial" panose="020B0604020202020204" pitchFamily="34" charset="0"/>
              <a:buChar char="•"/>
            </a:pPr>
            <a:endParaRPr lang="en-US" sz="1400"/>
          </a:p>
          <a:p>
            <a:r>
              <a:rPr lang="en-US" sz="1400" b="1"/>
              <a:t>Interventions</a:t>
            </a:r>
            <a:endParaRPr lang="en-US" sz="1400" b="1">
              <a:ea typeface="Calibri"/>
              <a:cs typeface="Calibri"/>
            </a:endParaRPr>
          </a:p>
          <a:p>
            <a:pPr>
              <a:buFont typeface="Arial" panose="020B0604020202020204" pitchFamily="34" charset="0"/>
              <a:buChar char="•"/>
            </a:pPr>
            <a:r>
              <a:rPr lang="en-US" sz="1400"/>
              <a:t>Attention</a:t>
            </a:r>
            <a:r>
              <a:rPr lang="en-US" sz="1400">
                <a:ea typeface="+mn-lt"/>
                <a:cs typeface="+mn-lt"/>
              </a:rPr>
              <a:t> Autism</a:t>
            </a:r>
          </a:p>
          <a:p>
            <a:pPr>
              <a:buFont typeface="Arial" panose="020B0604020202020204" pitchFamily="34" charset="0"/>
              <a:buChar char="•"/>
            </a:pPr>
            <a:r>
              <a:rPr lang="en-US" sz="1400">
                <a:ea typeface="+mn-lt"/>
                <a:cs typeface="+mn-lt"/>
              </a:rPr>
              <a:t> Verbo</a:t>
            </a:r>
            <a:endParaRPr lang="en-US"/>
          </a:p>
          <a:p>
            <a:pPr>
              <a:buFont typeface="Arial" panose="020B0604020202020204" pitchFamily="34" charset="0"/>
              <a:buChar char="•"/>
            </a:pPr>
            <a:r>
              <a:rPr lang="en-US" sz="1400">
                <a:ea typeface="+mn-lt"/>
                <a:cs typeface="+mn-lt"/>
              </a:rPr>
              <a:t> Intensive Interactions</a:t>
            </a:r>
            <a:endParaRPr lang="en-US"/>
          </a:p>
          <a:p>
            <a:pPr>
              <a:buFont typeface="Arial" panose="020B0604020202020204" pitchFamily="34" charset="0"/>
              <a:buChar char="•"/>
            </a:pPr>
            <a:r>
              <a:rPr lang="en-US" sz="1400">
                <a:ea typeface="+mn-lt"/>
                <a:cs typeface="+mn-lt"/>
              </a:rPr>
              <a:t> </a:t>
            </a:r>
            <a:r>
              <a:rPr lang="en-US" sz="1400" err="1"/>
              <a:t>Colourful</a:t>
            </a:r>
            <a:r>
              <a:rPr lang="en-US" sz="1400"/>
              <a:t> Semantics</a:t>
            </a:r>
            <a:endParaRPr lang="en-US" sz="1400">
              <a:cs typeface="Calibri"/>
            </a:endParaRPr>
          </a:p>
          <a:p>
            <a:pPr>
              <a:buFont typeface="Arial" panose="020B0604020202020204" pitchFamily="34" charset="0"/>
              <a:buChar char="•"/>
            </a:pPr>
            <a:r>
              <a:rPr lang="en-US" sz="1400"/>
              <a:t>Pre-teaching vocabulary </a:t>
            </a:r>
            <a:endParaRPr lang="en-US" sz="1400">
              <a:cs typeface="Calibri"/>
            </a:endParaRPr>
          </a:p>
          <a:p>
            <a:pPr>
              <a:buFont typeface="Arial" panose="020B0604020202020204" pitchFamily="34" charset="0"/>
              <a:buChar char="•"/>
            </a:pPr>
            <a:r>
              <a:rPr lang="en-US" sz="1400">
                <a:cs typeface="Calibri"/>
              </a:rPr>
              <a:t>Referral to Speech and Language Team and </a:t>
            </a:r>
            <a:r>
              <a:rPr lang="en-US" sz="1400" err="1">
                <a:cs typeface="Calibri"/>
              </a:rPr>
              <a:t>individualised</a:t>
            </a:r>
            <a:r>
              <a:rPr lang="en-US" sz="1400">
                <a:cs typeface="Calibri"/>
              </a:rPr>
              <a:t> </a:t>
            </a:r>
            <a:r>
              <a:rPr lang="en-US" sz="1400" err="1">
                <a:cs typeface="Calibri"/>
              </a:rPr>
              <a:t>programme</a:t>
            </a:r>
            <a:r>
              <a:rPr lang="en-US" sz="1400">
                <a:cs typeface="Calibri"/>
              </a:rPr>
              <a:t> of support</a:t>
            </a:r>
            <a:endParaRPr lang="en-US" sz="1400">
              <a:ea typeface="Calibri"/>
              <a:cs typeface="Calibri"/>
            </a:endParaRPr>
          </a:p>
          <a:p>
            <a:pPr marL="285115" indent="-285115">
              <a:buFont typeface="Arial,Sans-Serif" panose="020B0604020202020204" pitchFamily="34" charset="0"/>
              <a:buChar char="•"/>
            </a:pPr>
            <a:endParaRPr lang="en-US" sz="1400">
              <a:cs typeface="Calibri"/>
            </a:endParaRPr>
          </a:p>
          <a:p>
            <a:pPr marL="285750" indent="-285750">
              <a:buFont typeface="Arial" panose="020B0604020202020204" pitchFamily="34" charset="0"/>
              <a:buChar char="•"/>
            </a:pPr>
            <a:endParaRPr lang="en-US" sz="1400">
              <a:cs typeface="Calibri"/>
            </a:endParaRPr>
          </a:p>
        </p:txBody>
      </p:sp>
      <p:sp>
        <p:nvSpPr>
          <p:cNvPr id="28" name="TextBox 27">
            <a:extLst>
              <a:ext uri="{FF2B5EF4-FFF2-40B4-BE49-F238E27FC236}">
                <a16:creationId xmlns:a16="http://schemas.microsoft.com/office/drawing/2014/main" id="{E5CC25E7-404F-094C-81E0-DDF7AF356558}"/>
              </a:ext>
            </a:extLst>
          </p:cNvPr>
          <p:cNvSpPr txBox="1"/>
          <p:nvPr/>
        </p:nvSpPr>
        <p:spPr>
          <a:xfrm>
            <a:off x="5910046" y="812751"/>
            <a:ext cx="2856088" cy="4031873"/>
          </a:xfrm>
          <a:prstGeom prst="rect">
            <a:avLst/>
          </a:prstGeom>
          <a:noFill/>
        </p:spPr>
        <p:txBody>
          <a:bodyPr wrap="square" lIns="91440" tIns="45720" rIns="91440" bIns="45720" rtlCol="0" anchor="t">
            <a:spAutoFit/>
          </a:bodyPr>
          <a:lstStyle/>
          <a:p>
            <a:pPr algn="ctr"/>
            <a:r>
              <a:rPr lang="en-US" sz="1600" b="1"/>
              <a:t>Social, Emotional and Mental </a:t>
            </a:r>
          </a:p>
          <a:p>
            <a:pPr algn="ctr"/>
            <a:r>
              <a:rPr lang="en-US" sz="1600" b="1"/>
              <a:t>Health needs </a:t>
            </a:r>
            <a:endParaRPr lang="en-US" sz="1600" b="1">
              <a:ea typeface="Calibri"/>
              <a:cs typeface="Calibri"/>
            </a:endParaRPr>
          </a:p>
          <a:p>
            <a:r>
              <a:rPr lang="en-US" sz="1400" b="1"/>
              <a:t>Additional resources</a:t>
            </a:r>
            <a:endParaRPr lang="en-US" sz="1400" b="1">
              <a:ea typeface="Calibri"/>
              <a:cs typeface="Calibri"/>
            </a:endParaRPr>
          </a:p>
          <a:p>
            <a:pPr marL="285115" indent="-285115">
              <a:buFont typeface="Arial" panose="020B0604020202020204" pitchFamily="34" charset="0"/>
              <a:buChar char="•"/>
            </a:pPr>
            <a:r>
              <a:rPr lang="en-US" sz="1400"/>
              <a:t>Now/next board</a:t>
            </a:r>
            <a:endParaRPr lang="en-US" sz="1400">
              <a:cs typeface="Calibri" panose="020F0502020204030204"/>
            </a:endParaRPr>
          </a:p>
          <a:p>
            <a:pPr marL="285115" indent="-285115">
              <a:buFont typeface="Arial" panose="020B0604020202020204" pitchFamily="34" charset="0"/>
              <a:buChar char="•"/>
            </a:pPr>
            <a:r>
              <a:rPr lang="en-US" sz="1400"/>
              <a:t>Individual visual timetables</a:t>
            </a:r>
            <a:endParaRPr lang="en-US" sz="1400">
              <a:cs typeface="Calibri" panose="020F0502020204030204"/>
            </a:endParaRPr>
          </a:p>
          <a:p>
            <a:pPr marL="285115" indent="-285115">
              <a:buFont typeface="Arial" panose="020B0604020202020204" pitchFamily="34" charset="0"/>
              <a:buChar char="•"/>
            </a:pPr>
            <a:r>
              <a:rPr lang="en-US" sz="1400"/>
              <a:t>Five-point scale or similar</a:t>
            </a:r>
            <a:endParaRPr lang="en-US" sz="1400">
              <a:cs typeface="Calibri" panose="020F0502020204030204"/>
            </a:endParaRPr>
          </a:p>
          <a:p>
            <a:pPr marL="285115" indent="-285115">
              <a:buFont typeface="Arial" panose="020B0604020202020204" pitchFamily="34" charset="0"/>
              <a:buChar char="•"/>
            </a:pPr>
            <a:r>
              <a:rPr lang="en-US" sz="1400"/>
              <a:t>Reward chart</a:t>
            </a:r>
            <a:endParaRPr lang="en-US" sz="1400">
              <a:ea typeface="Calibri" panose="020F0502020204030204"/>
              <a:cs typeface="Calibri" panose="020F0502020204030204"/>
            </a:endParaRPr>
          </a:p>
          <a:p>
            <a:pPr marL="285115" indent="-285115">
              <a:buFont typeface="Arial" panose="020B0604020202020204" pitchFamily="34" charset="0"/>
              <a:buChar char="•"/>
            </a:pPr>
            <a:r>
              <a:rPr lang="en-US" sz="1400"/>
              <a:t>Choosing board </a:t>
            </a:r>
            <a:endParaRPr lang="en-US" sz="1401">
              <a:cs typeface="Calibri" panose="020F0502020204030204"/>
            </a:endParaRPr>
          </a:p>
          <a:p>
            <a:pPr marL="285115" indent="-285115">
              <a:buFont typeface="Arial" panose="020B0604020202020204" pitchFamily="34" charset="0"/>
              <a:buChar char="•"/>
            </a:pPr>
            <a:r>
              <a:rPr lang="en-US" sz="1400"/>
              <a:t>Individual </a:t>
            </a:r>
            <a:r>
              <a:rPr lang="en-US" sz="1400" err="1"/>
              <a:t>behaviour</a:t>
            </a:r>
            <a:r>
              <a:rPr lang="en-US" sz="1400"/>
              <a:t> plan</a:t>
            </a:r>
            <a:endParaRPr lang="en-US" sz="1400">
              <a:cs typeface="Calibri" panose="020F0502020204030204"/>
            </a:endParaRPr>
          </a:p>
          <a:p>
            <a:pPr marL="285115" indent="-285115">
              <a:buFont typeface="Arial" panose="020B0604020202020204" pitchFamily="34" charset="0"/>
              <a:buChar char="•"/>
            </a:pPr>
            <a:r>
              <a:rPr lang="en-US" sz="1400" err="1"/>
              <a:t>Personalised</a:t>
            </a:r>
            <a:r>
              <a:rPr lang="en-US" sz="1400"/>
              <a:t> Social Stories</a:t>
            </a:r>
            <a:endParaRPr lang="en-US" sz="1400">
              <a:cs typeface="Calibri" panose="020F0502020204030204"/>
            </a:endParaRPr>
          </a:p>
          <a:p>
            <a:pPr marL="285115" indent="-285115">
              <a:buFont typeface="Arial" panose="020B0604020202020204" pitchFamily="34" charset="0"/>
              <a:buChar char="•"/>
            </a:pPr>
            <a:endParaRPr lang="en-US" sz="1400"/>
          </a:p>
          <a:p>
            <a:r>
              <a:rPr lang="en-US" sz="1400" b="1"/>
              <a:t>Interventions</a:t>
            </a:r>
            <a:endParaRPr lang="en-US" sz="1400" b="1">
              <a:cs typeface="Calibri"/>
            </a:endParaRPr>
          </a:p>
          <a:p>
            <a:pPr>
              <a:buFont typeface="Arial" panose="020B0604020202020204" pitchFamily="34" charset="0"/>
              <a:buChar char="•"/>
            </a:pPr>
            <a:r>
              <a:rPr lang="en-US" sz="1400">
                <a:ea typeface="+mn-lt"/>
                <a:cs typeface="+mn-lt"/>
              </a:rPr>
              <a:t>Nurture group</a:t>
            </a:r>
            <a:endParaRPr lang="en-US" sz="1400"/>
          </a:p>
          <a:p>
            <a:pPr>
              <a:buFont typeface="Arial" panose="020B0604020202020204" pitchFamily="34" charset="0"/>
              <a:buChar char="•"/>
            </a:pPr>
            <a:r>
              <a:rPr lang="en-US" sz="1400">
                <a:ea typeface="+mn-lt"/>
                <a:cs typeface="+mn-lt"/>
              </a:rPr>
              <a:t> Zones of Regulation</a:t>
            </a:r>
            <a:endParaRPr lang="en-US"/>
          </a:p>
          <a:p>
            <a:pPr>
              <a:buFont typeface="Arial" panose="020B0604020202020204" pitchFamily="34" charset="0"/>
              <a:buChar char="•"/>
            </a:pPr>
            <a:r>
              <a:rPr lang="en-US" sz="1400">
                <a:ea typeface="+mn-lt"/>
                <a:cs typeface="+mn-lt"/>
              </a:rPr>
              <a:t> Play/social skills</a:t>
            </a:r>
            <a:endParaRPr lang="en-US">
              <a:ea typeface="+mn-lt"/>
              <a:cs typeface="+mn-lt"/>
            </a:endParaRPr>
          </a:p>
          <a:p>
            <a:pPr>
              <a:buFont typeface="Arial" panose="020B0604020202020204" pitchFamily="34" charset="0"/>
              <a:buChar char="•"/>
            </a:pPr>
            <a:r>
              <a:rPr lang="en-US" sz="1400">
                <a:ea typeface="+mn-lt"/>
                <a:cs typeface="+mn-lt"/>
              </a:rPr>
              <a:t> Referral to </a:t>
            </a:r>
            <a:r>
              <a:rPr lang="en-US" sz="1400" err="1">
                <a:ea typeface="+mn-lt"/>
                <a:cs typeface="+mn-lt"/>
              </a:rPr>
              <a:t>SaLT</a:t>
            </a:r>
            <a:r>
              <a:rPr lang="en-US" sz="1400">
                <a:ea typeface="+mn-lt"/>
                <a:cs typeface="+mn-lt"/>
              </a:rPr>
              <a:t> /EP/SEMH Outreach and </a:t>
            </a:r>
            <a:r>
              <a:rPr lang="en-US" sz="1400" err="1">
                <a:ea typeface="+mn-lt"/>
                <a:cs typeface="+mn-lt"/>
              </a:rPr>
              <a:t>programme</a:t>
            </a:r>
            <a:r>
              <a:rPr lang="en-US" sz="1400">
                <a:ea typeface="+mn-lt"/>
                <a:cs typeface="+mn-lt"/>
              </a:rPr>
              <a:t> of support</a:t>
            </a:r>
            <a:endParaRPr lang="en-US" err="1">
              <a:ea typeface="+mn-lt"/>
              <a:cs typeface="+mn-lt"/>
            </a:endParaRPr>
          </a:p>
          <a:p>
            <a:pPr marL="285750" indent="-285750">
              <a:buFont typeface="Arial" panose="020B0604020202020204" pitchFamily="34" charset="0"/>
              <a:buChar char="•"/>
            </a:pPr>
            <a:endParaRPr lang="en-US" sz="1400">
              <a:cs typeface="Calibri"/>
            </a:endParaRPr>
          </a:p>
        </p:txBody>
      </p:sp>
      <p:sp>
        <p:nvSpPr>
          <p:cNvPr id="29" name="TextBox 28">
            <a:extLst>
              <a:ext uri="{FF2B5EF4-FFF2-40B4-BE49-F238E27FC236}">
                <a16:creationId xmlns:a16="http://schemas.microsoft.com/office/drawing/2014/main" id="{D17C9105-57EF-4E40-8F9C-9C96359302AB}"/>
              </a:ext>
            </a:extLst>
          </p:cNvPr>
          <p:cNvSpPr txBox="1"/>
          <p:nvPr/>
        </p:nvSpPr>
        <p:spPr>
          <a:xfrm>
            <a:off x="9505454" y="876552"/>
            <a:ext cx="2001958" cy="584775"/>
          </a:xfrm>
          <a:prstGeom prst="rect">
            <a:avLst/>
          </a:prstGeom>
          <a:noFill/>
        </p:spPr>
        <p:txBody>
          <a:bodyPr wrap="none" rtlCol="0">
            <a:spAutoFit/>
          </a:bodyPr>
          <a:lstStyle/>
          <a:p>
            <a:pPr algn="ctr"/>
            <a:r>
              <a:rPr lang="en-US" sz="1600" b="1"/>
              <a:t>Physical and Sensory </a:t>
            </a:r>
          </a:p>
          <a:p>
            <a:pPr algn="ctr"/>
            <a:r>
              <a:rPr lang="en-US" sz="1600" b="1"/>
              <a:t>needs </a:t>
            </a:r>
          </a:p>
        </p:txBody>
      </p:sp>
      <p:sp>
        <p:nvSpPr>
          <p:cNvPr id="9" name="TextBox 8">
            <a:extLst>
              <a:ext uri="{FF2B5EF4-FFF2-40B4-BE49-F238E27FC236}">
                <a16:creationId xmlns:a16="http://schemas.microsoft.com/office/drawing/2014/main" id="{2ECD262B-C68A-0945-9404-FAED5D9EF916}"/>
              </a:ext>
            </a:extLst>
          </p:cNvPr>
          <p:cNvSpPr txBox="1"/>
          <p:nvPr/>
        </p:nvSpPr>
        <p:spPr>
          <a:xfrm>
            <a:off x="9006497" y="1443570"/>
            <a:ext cx="2803169" cy="3724353"/>
          </a:xfrm>
          <a:prstGeom prst="rect">
            <a:avLst/>
          </a:prstGeom>
          <a:noFill/>
        </p:spPr>
        <p:txBody>
          <a:bodyPr wrap="square" lIns="91440" tIns="45720" rIns="91440" bIns="45720" rtlCol="0" anchor="t">
            <a:spAutoFit/>
          </a:bodyPr>
          <a:lstStyle/>
          <a:p>
            <a:r>
              <a:rPr lang="en-US" sz="1300" b="1"/>
              <a:t>Additional resources</a:t>
            </a:r>
          </a:p>
          <a:p>
            <a:pPr marL="285115" indent="-285115">
              <a:buFont typeface="Arial" panose="020B0604020202020204" pitchFamily="34" charset="0"/>
              <a:buChar char="•"/>
            </a:pPr>
            <a:r>
              <a:rPr lang="en-US" sz="1400"/>
              <a:t>Desk slope</a:t>
            </a:r>
            <a:endParaRPr lang="en-US" sz="1401">
              <a:ea typeface="Calibri" panose="020F0502020204030204"/>
              <a:cs typeface="Calibri" panose="020F0502020204030204"/>
            </a:endParaRPr>
          </a:p>
          <a:p>
            <a:pPr marL="285115" indent="-285115">
              <a:buFont typeface="Arial" panose="020B0604020202020204" pitchFamily="34" charset="0"/>
              <a:buChar char="•"/>
            </a:pPr>
            <a:r>
              <a:rPr lang="en-US" sz="1400"/>
              <a:t>Ear defenders</a:t>
            </a:r>
            <a:endParaRPr lang="en-US" sz="1400">
              <a:ea typeface="Calibri"/>
              <a:cs typeface="Calibri"/>
            </a:endParaRPr>
          </a:p>
          <a:p>
            <a:pPr marL="285115" indent="-285115">
              <a:buFont typeface="Arial" panose="020B0604020202020204" pitchFamily="34" charset="0"/>
              <a:buChar char="•"/>
            </a:pPr>
            <a:r>
              <a:rPr lang="en-US" sz="1400"/>
              <a:t>Handouts with extra large print</a:t>
            </a:r>
            <a:endParaRPr lang="en-US" sz="1400">
              <a:ea typeface="Calibri"/>
              <a:cs typeface="Calibri"/>
            </a:endParaRPr>
          </a:p>
          <a:p>
            <a:pPr marL="285115" indent="-285115">
              <a:buFont typeface="Arial" panose="020B0604020202020204" pitchFamily="34" charset="0"/>
              <a:buChar char="•"/>
            </a:pPr>
            <a:r>
              <a:rPr lang="en-US" sz="1400"/>
              <a:t>Specialist sensory equipment e.g. hearing aids </a:t>
            </a:r>
            <a:r>
              <a:rPr lang="en-US" sz="1400" err="1"/>
              <a:t>etc</a:t>
            </a:r>
            <a:endParaRPr lang="en-US" sz="1400" err="1">
              <a:ea typeface="Calibri"/>
              <a:cs typeface="Calibri"/>
            </a:endParaRPr>
          </a:p>
          <a:p>
            <a:pPr marL="285115" indent="-285115">
              <a:buFont typeface="Arial" panose="020B0604020202020204" pitchFamily="34" charset="0"/>
              <a:buChar char="•"/>
            </a:pPr>
            <a:r>
              <a:rPr lang="en-US" sz="1400"/>
              <a:t>Specialist mobility equipment</a:t>
            </a:r>
            <a:endParaRPr lang="en-US" sz="1400">
              <a:cs typeface="Calibri"/>
            </a:endParaRPr>
          </a:p>
          <a:p>
            <a:pPr marL="285115" indent="-285115">
              <a:buFont typeface="Arial" panose="020B0604020202020204" pitchFamily="34" charset="0"/>
              <a:buChar char="•"/>
            </a:pPr>
            <a:endParaRPr lang="en-US" sz="1400"/>
          </a:p>
          <a:p>
            <a:r>
              <a:rPr lang="en-US" sz="1300" b="1"/>
              <a:t>Interventions</a:t>
            </a:r>
            <a:endParaRPr lang="en-US" sz="1300" b="1">
              <a:ea typeface="Calibri"/>
              <a:cs typeface="Calibri"/>
            </a:endParaRPr>
          </a:p>
          <a:p>
            <a:pPr>
              <a:buFont typeface="Arial" panose="020B0604020202020204" pitchFamily="34" charset="0"/>
              <a:buChar char="•"/>
            </a:pPr>
            <a:r>
              <a:rPr lang="en-US" sz="1400">
                <a:ea typeface="+mn-lt"/>
                <a:cs typeface="+mn-lt"/>
              </a:rPr>
              <a:t> Sensory Regulation </a:t>
            </a:r>
            <a:r>
              <a:rPr lang="en-US" sz="1400" err="1">
                <a:ea typeface="+mn-lt"/>
                <a:cs typeface="+mn-lt"/>
              </a:rPr>
              <a:t>programme</a:t>
            </a:r>
            <a:r>
              <a:rPr lang="en-US" sz="1400">
                <a:ea typeface="+mn-lt"/>
                <a:cs typeface="+mn-lt"/>
              </a:rPr>
              <a:t> </a:t>
            </a:r>
          </a:p>
          <a:p>
            <a:pPr>
              <a:buFont typeface="Arial" panose="020B0604020202020204" pitchFamily="34" charset="0"/>
              <a:buChar char="•"/>
            </a:pPr>
            <a:r>
              <a:rPr lang="en-US" sz="1400">
                <a:ea typeface="+mn-lt"/>
                <a:cs typeface="+mn-lt"/>
              </a:rPr>
              <a:t> Use of Sensory Room</a:t>
            </a:r>
            <a:endParaRPr lang="en-US"/>
          </a:p>
          <a:p>
            <a:pPr>
              <a:buFont typeface="Arial" panose="020B0604020202020204" pitchFamily="34" charset="0"/>
              <a:buChar char="•"/>
            </a:pPr>
            <a:r>
              <a:rPr lang="en-US" sz="1400">
                <a:ea typeface="+mn-lt"/>
                <a:cs typeface="+mn-lt"/>
              </a:rPr>
              <a:t> Fine Motor skills</a:t>
            </a:r>
            <a:endParaRPr lang="en-US"/>
          </a:p>
          <a:p>
            <a:pPr>
              <a:buFont typeface="Arial" panose="020B0604020202020204" pitchFamily="34" charset="0"/>
              <a:buChar char="•"/>
            </a:pPr>
            <a:r>
              <a:rPr lang="en-US" sz="1400">
                <a:ea typeface="+mn-lt"/>
                <a:cs typeface="+mn-lt"/>
              </a:rPr>
              <a:t>Handwriting</a:t>
            </a:r>
            <a:endParaRPr lang="en-US"/>
          </a:p>
          <a:p>
            <a:pPr>
              <a:buFont typeface="Arial" panose="020B0604020202020204" pitchFamily="34" charset="0"/>
              <a:buChar char="•"/>
            </a:pPr>
            <a:r>
              <a:rPr lang="en-US" sz="1400">
                <a:ea typeface="+mn-lt"/>
                <a:cs typeface="+mn-lt"/>
              </a:rPr>
              <a:t>Smart Moves </a:t>
            </a:r>
          </a:p>
          <a:p>
            <a:pPr>
              <a:buFont typeface="Arial" panose="020B0604020202020204" pitchFamily="34" charset="0"/>
              <a:buChar char="•"/>
            </a:pPr>
            <a:r>
              <a:rPr lang="en-US" sz="1400">
                <a:ea typeface="+mn-lt"/>
                <a:cs typeface="+mn-lt"/>
              </a:rPr>
              <a:t>SPARKS or SPARKEY</a:t>
            </a:r>
          </a:p>
          <a:p>
            <a:pPr>
              <a:buFont typeface="Arial" panose="020B0604020202020204" pitchFamily="34" charset="0"/>
              <a:buChar char="•"/>
            </a:pPr>
            <a:r>
              <a:rPr lang="en-US" sz="1400">
                <a:ea typeface="+mn-lt"/>
                <a:cs typeface="+mn-lt"/>
              </a:rPr>
              <a:t> Physiotherapist or OT referral </a:t>
            </a:r>
            <a:endParaRPr lang="en-US"/>
          </a:p>
          <a:p>
            <a:pPr marL="285750" indent="-285750">
              <a:buFont typeface="Arial" panose="020B0604020202020204" pitchFamily="34" charset="0"/>
              <a:buChar char="•"/>
            </a:pPr>
            <a:r>
              <a:rPr lang="en-US" sz="1400">
                <a:ea typeface="+mn-lt"/>
                <a:cs typeface="+mn-lt"/>
              </a:rPr>
              <a:t>and </a:t>
            </a:r>
            <a:r>
              <a:rPr lang="en-US" sz="1400" err="1">
                <a:ea typeface="+mn-lt"/>
                <a:cs typeface="+mn-lt"/>
              </a:rPr>
              <a:t>programme</a:t>
            </a:r>
            <a:r>
              <a:rPr lang="en-US" sz="1400">
                <a:ea typeface="+mn-lt"/>
                <a:cs typeface="+mn-lt"/>
              </a:rPr>
              <a:t> of support</a:t>
            </a:r>
          </a:p>
        </p:txBody>
      </p:sp>
      <p:sp>
        <p:nvSpPr>
          <p:cNvPr id="14" name="TextBox 13">
            <a:extLst>
              <a:ext uri="{FF2B5EF4-FFF2-40B4-BE49-F238E27FC236}">
                <a16:creationId xmlns:a16="http://schemas.microsoft.com/office/drawing/2014/main" id="{E173B2F9-2826-9B40-93F0-5E91034598ED}"/>
              </a:ext>
            </a:extLst>
          </p:cNvPr>
          <p:cNvSpPr txBox="1"/>
          <p:nvPr/>
        </p:nvSpPr>
        <p:spPr>
          <a:xfrm>
            <a:off x="258876" y="860715"/>
            <a:ext cx="2757843" cy="4001095"/>
          </a:xfrm>
          <a:prstGeom prst="rect">
            <a:avLst/>
          </a:prstGeom>
          <a:noFill/>
        </p:spPr>
        <p:txBody>
          <a:bodyPr wrap="square" lIns="91440" tIns="45720" rIns="91440" bIns="45720" rtlCol="0" anchor="t">
            <a:spAutoFit/>
          </a:bodyPr>
          <a:lstStyle/>
          <a:p>
            <a:pPr algn="ctr"/>
            <a:r>
              <a:rPr lang="en-US" sz="1600" b="1"/>
              <a:t>Cognition and Learning needs</a:t>
            </a:r>
          </a:p>
          <a:p>
            <a:r>
              <a:rPr lang="en-US" sz="1400" b="1"/>
              <a:t>Additional resources</a:t>
            </a:r>
            <a:endParaRPr lang="en-US" sz="1400" b="1">
              <a:ea typeface="Calibri"/>
              <a:cs typeface="Calibri"/>
            </a:endParaRPr>
          </a:p>
          <a:p>
            <a:pPr marL="285115" indent="-285115">
              <a:buFont typeface="Arial" panose="020B0604020202020204" pitchFamily="34" charset="0"/>
              <a:buChar char="•"/>
            </a:pPr>
            <a:r>
              <a:rPr lang="en-US" sz="1400" err="1"/>
              <a:t>Coloured</a:t>
            </a:r>
            <a:r>
              <a:rPr lang="en-US" sz="1400"/>
              <a:t> overlays</a:t>
            </a:r>
            <a:endParaRPr lang="en-US" sz="1400">
              <a:cs typeface="Calibri" panose="020F0502020204030204"/>
            </a:endParaRPr>
          </a:p>
          <a:p>
            <a:pPr marL="285115" indent="-285115">
              <a:buFont typeface="Arial" panose="020B0604020202020204" pitchFamily="34" charset="0"/>
              <a:buChar char="•"/>
            </a:pPr>
            <a:r>
              <a:rPr lang="en-US" sz="1400"/>
              <a:t>Light blue or beige/cream writing paper</a:t>
            </a:r>
            <a:endParaRPr lang="en-US" sz="1400">
              <a:cs typeface="Calibri" panose="020F0502020204030204"/>
            </a:endParaRPr>
          </a:p>
          <a:p>
            <a:pPr marL="285115" indent="-285115">
              <a:buFont typeface="Arial" panose="020B0604020202020204" pitchFamily="34" charset="0"/>
              <a:buChar char="•"/>
            </a:pPr>
            <a:r>
              <a:rPr lang="en-US" sz="1400"/>
              <a:t>Individual, visual task break downs or schedules</a:t>
            </a:r>
            <a:endParaRPr lang="en-US" sz="1400">
              <a:cs typeface="Calibri" panose="020F0502020204030204"/>
            </a:endParaRPr>
          </a:p>
          <a:p>
            <a:endParaRPr lang="en-US" sz="1400">
              <a:ea typeface="Calibri" panose="020F0502020204030204"/>
              <a:cs typeface="Calibri" panose="020F0502020204030204"/>
            </a:endParaRPr>
          </a:p>
          <a:p>
            <a:r>
              <a:rPr lang="en-US" sz="1400" b="1"/>
              <a:t>Interventions</a:t>
            </a:r>
            <a:endParaRPr lang="en-US" sz="1400" b="1">
              <a:ea typeface="Calibri"/>
              <a:cs typeface="Calibri"/>
            </a:endParaRPr>
          </a:p>
          <a:p>
            <a:pPr>
              <a:buFont typeface="Arial" panose="020B0604020202020204" pitchFamily="34" charset="0"/>
              <a:buChar char="•"/>
            </a:pPr>
            <a:r>
              <a:rPr lang="en-US" sz="1400">
                <a:ea typeface="+mn-lt"/>
                <a:cs typeface="+mn-lt"/>
              </a:rPr>
              <a:t>Precision Teaching (core skills) </a:t>
            </a:r>
            <a:endParaRPr lang="en-US"/>
          </a:p>
          <a:p>
            <a:pPr>
              <a:buFont typeface="Arial" panose="020B0604020202020204" pitchFamily="34" charset="0"/>
              <a:buChar char="•"/>
            </a:pPr>
            <a:r>
              <a:rPr lang="en-US" sz="1400">
                <a:ea typeface="+mn-lt"/>
                <a:cs typeface="+mn-lt"/>
              </a:rPr>
              <a:t> Phonics- Little Wandle</a:t>
            </a:r>
            <a:endParaRPr lang="en-US"/>
          </a:p>
          <a:p>
            <a:pPr>
              <a:buFont typeface="Arial" panose="020B0604020202020204" pitchFamily="34" charset="0"/>
              <a:buChar char="•"/>
            </a:pPr>
            <a:r>
              <a:rPr lang="en-US" sz="1400">
                <a:ea typeface="+mn-lt"/>
                <a:cs typeface="+mn-lt"/>
              </a:rPr>
              <a:t> Needs based literacy and </a:t>
            </a:r>
            <a:endParaRPr lang="en-US"/>
          </a:p>
          <a:p>
            <a:r>
              <a:rPr lang="en-US" sz="1400" err="1">
                <a:ea typeface="+mn-lt"/>
                <a:cs typeface="+mn-lt"/>
              </a:rPr>
              <a:t>maths</a:t>
            </a:r>
            <a:r>
              <a:rPr lang="en-US" sz="1400">
                <a:ea typeface="+mn-lt"/>
                <a:cs typeface="+mn-lt"/>
              </a:rPr>
              <a:t> interventions</a:t>
            </a:r>
          </a:p>
          <a:p>
            <a:pPr>
              <a:buFont typeface="Arial" panose="020B0604020202020204" pitchFamily="34" charset="0"/>
              <a:buChar char="•"/>
            </a:pPr>
            <a:r>
              <a:rPr lang="en-US" sz="1400">
                <a:ea typeface="+mn-lt"/>
                <a:cs typeface="+mn-lt"/>
              </a:rPr>
              <a:t> Referral to Educational </a:t>
            </a:r>
            <a:endParaRPr lang="en-US"/>
          </a:p>
          <a:p>
            <a:r>
              <a:rPr lang="en-US" sz="1400">
                <a:ea typeface="+mn-lt"/>
                <a:cs typeface="+mn-lt"/>
              </a:rPr>
              <a:t>Psychologist and </a:t>
            </a:r>
            <a:r>
              <a:rPr lang="en-US" sz="1400" err="1">
                <a:ea typeface="+mn-lt"/>
                <a:cs typeface="+mn-lt"/>
              </a:rPr>
              <a:t>programme</a:t>
            </a:r>
            <a:endParaRPr lang="en-US" err="1">
              <a:cs typeface="Calibri" panose="020F0502020204030204"/>
            </a:endParaRPr>
          </a:p>
          <a:p>
            <a:r>
              <a:rPr lang="en-US" sz="1400">
                <a:ea typeface="+mn-lt"/>
                <a:cs typeface="+mn-lt"/>
              </a:rPr>
              <a:t>of support</a:t>
            </a:r>
            <a:endParaRPr lang="en-US">
              <a:cs typeface="Calibri" panose="020F0502020204030204"/>
            </a:endParaRPr>
          </a:p>
          <a:p>
            <a:pPr marL="285750" indent="-285750">
              <a:buFont typeface="Arial" panose="020B0604020202020204" pitchFamily="34" charset="0"/>
              <a:buChar char="•"/>
            </a:pPr>
            <a:endParaRPr lang="en-US" sz="1400">
              <a:cs typeface="Calibri"/>
            </a:endParaRPr>
          </a:p>
          <a:p>
            <a:endParaRPr lang="en-US" sz="1400">
              <a:cs typeface="Calibri"/>
            </a:endParaRPr>
          </a:p>
        </p:txBody>
      </p:sp>
      <p:sp>
        <p:nvSpPr>
          <p:cNvPr id="15" name="Rectangle 14">
            <a:extLst>
              <a:ext uri="{FF2B5EF4-FFF2-40B4-BE49-F238E27FC236}">
                <a16:creationId xmlns:a16="http://schemas.microsoft.com/office/drawing/2014/main" id="{DAC5101C-0FD2-1A25-4330-137B1D3F08F1}"/>
              </a:ext>
            </a:extLst>
          </p:cNvPr>
          <p:cNvSpPr/>
          <p:nvPr/>
        </p:nvSpPr>
        <p:spPr>
          <a:xfrm>
            <a:off x="256478" y="5761479"/>
            <a:ext cx="11731083" cy="1036336"/>
          </a:xfrm>
          <a:prstGeom prst="rect">
            <a:avLst/>
          </a:prstGeom>
          <a:solidFill>
            <a:schemeClr val="bg2">
              <a:lumMod val="90000"/>
              <a:alpha val="435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Education and Health Care plans (EHCPS)</a:t>
            </a:r>
            <a:r>
              <a:rPr lang="en-US" sz="1600">
                <a:solidFill>
                  <a:schemeClr val="tx1"/>
                </a:solidFill>
              </a:rPr>
              <a:t>: </a:t>
            </a:r>
            <a:r>
              <a:rPr lang="en-US" sz="1750">
                <a:solidFill>
                  <a:schemeClr val="tx1"/>
                </a:solidFill>
              </a:rPr>
              <a:t>We use our Element 2 budget to provide additional support described above.  If a pupil requires highly specialized support that goes beyond the school’s resources, the school may request an assessment for an </a:t>
            </a:r>
            <a:r>
              <a:rPr lang="en-US" sz="1750" b="1">
                <a:solidFill>
                  <a:schemeClr val="tx1"/>
                </a:solidFill>
              </a:rPr>
              <a:t>EHCP </a:t>
            </a:r>
            <a:r>
              <a:rPr lang="en-US" sz="1750">
                <a:solidFill>
                  <a:schemeClr val="tx1"/>
                </a:solidFill>
              </a:rPr>
              <a:t>and additional funding to ensure the right level of support. Click </a:t>
            </a:r>
            <a:r>
              <a:rPr lang="en-US" sz="1750" b="1">
                <a:solidFill>
                  <a:schemeClr val="tx1"/>
                </a:solidFill>
                <a:hlinkClick r:id="rId3"/>
              </a:rPr>
              <a:t>here</a:t>
            </a:r>
            <a:r>
              <a:rPr lang="en-US" sz="1750" b="1">
                <a:solidFill>
                  <a:schemeClr val="tx1"/>
                </a:solidFill>
              </a:rPr>
              <a:t> </a:t>
            </a:r>
            <a:r>
              <a:rPr lang="en-US" sz="1750">
                <a:solidFill>
                  <a:schemeClr val="tx1"/>
                </a:solidFill>
              </a:rPr>
              <a:t>for more information on EHCPS.</a:t>
            </a:r>
          </a:p>
        </p:txBody>
      </p:sp>
    </p:spTree>
    <p:extLst>
      <p:ext uri="{BB962C8B-B14F-4D97-AF65-F5344CB8AC3E}">
        <p14:creationId xmlns:p14="http://schemas.microsoft.com/office/powerpoint/2010/main" val="4174898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ardrop 3">
            <a:extLst>
              <a:ext uri="{FF2B5EF4-FFF2-40B4-BE49-F238E27FC236}">
                <a16:creationId xmlns:a16="http://schemas.microsoft.com/office/drawing/2014/main" id="{BDDB211D-D1BB-1B4D-B408-1E1DD9DC1FF4}"/>
              </a:ext>
            </a:extLst>
          </p:cNvPr>
          <p:cNvSpPr/>
          <p:nvPr/>
        </p:nvSpPr>
        <p:spPr>
          <a:xfrm>
            <a:off x="100577" y="327010"/>
            <a:ext cx="4673304" cy="1240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Graduated approach to meeting needs of children with SEND  (Do)</a:t>
            </a:r>
          </a:p>
        </p:txBody>
      </p:sp>
      <p:sp>
        <p:nvSpPr>
          <p:cNvPr id="7" name="TextBox 6">
            <a:extLst>
              <a:ext uri="{FF2B5EF4-FFF2-40B4-BE49-F238E27FC236}">
                <a16:creationId xmlns:a16="http://schemas.microsoft.com/office/drawing/2014/main" id="{A39EAAA9-5544-04E7-1E89-2E8EE3C2FDD7}"/>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2" action="ppaction://hlinksldjump"/>
              </a:rPr>
              <a:t>here</a:t>
            </a:r>
            <a:r>
              <a:rPr lang="en-US" sz="2800"/>
              <a:t> to go back to contents page</a:t>
            </a:r>
          </a:p>
        </p:txBody>
      </p:sp>
      <p:sp>
        <p:nvSpPr>
          <p:cNvPr id="5" name="Document 4">
            <a:extLst>
              <a:ext uri="{FF2B5EF4-FFF2-40B4-BE49-F238E27FC236}">
                <a16:creationId xmlns:a16="http://schemas.microsoft.com/office/drawing/2014/main" id="{248C7FD6-F5C7-EC0A-4D9B-144F3BAF7509}"/>
              </a:ext>
            </a:extLst>
          </p:cNvPr>
          <p:cNvSpPr/>
          <p:nvPr/>
        </p:nvSpPr>
        <p:spPr>
          <a:xfrm>
            <a:off x="647643" y="1921271"/>
            <a:ext cx="10476440" cy="4014016"/>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5400">
              <a:solidFill>
                <a:srgbClr val="002060"/>
              </a:solidFill>
              <a:ea typeface="+mn-lt"/>
              <a:cs typeface="+mn-lt"/>
            </a:endParaRPr>
          </a:p>
          <a:p>
            <a:r>
              <a:rPr lang="en-GB" sz="5400">
                <a:solidFill>
                  <a:srgbClr val="002060"/>
                </a:solidFill>
                <a:ea typeface="+mn-lt"/>
                <a:cs typeface="+mn-lt"/>
              </a:rPr>
              <a:t>4f. What is the skillset of your staff and what training have they received in relation to supporting children with SEND? </a:t>
            </a:r>
            <a:endParaRPr lang="en-GB"/>
          </a:p>
        </p:txBody>
      </p:sp>
    </p:spTree>
    <p:extLst>
      <p:ext uri="{BB962C8B-B14F-4D97-AF65-F5344CB8AC3E}">
        <p14:creationId xmlns:p14="http://schemas.microsoft.com/office/powerpoint/2010/main" val="3506777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982C4-A249-804A-9BA7-C277057A9E6A}"/>
              </a:ext>
            </a:extLst>
          </p:cNvPr>
          <p:cNvSpPr/>
          <p:nvPr/>
        </p:nvSpPr>
        <p:spPr>
          <a:xfrm>
            <a:off x="4766633" y="237191"/>
            <a:ext cx="6096000" cy="646587"/>
          </a:xfrm>
          <a:prstGeom prst="rect">
            <a:avLst/>
          </a:prstGeom>
        </p:spPr>
        <p:txBody>
          <a:bodyPr>
            <a:spAutoFit/>
          </a:bodyPr>
          <a:lstStyle/>
          <a:p>
            <a:endParaRPr lang="en-GB" sz="1801"/>
          </a:p>
          <a:p>
            <a:pPr lvl="0"/>
            <a:endParaRPr lang="en-GB" sz="1801"/>
          </a:p>
        </p:txBody>
      </p:sp>
      <p:sp>
        <p:nvSpPr>
          <p:cNvPr id="18" name="Rectangle 17">
            <a:extLst>
              <a:ext uri="{FF2B5EF4-FFF2-40B4-BE49-F238E27FC236}">
                <a16:creationId xmlns:a16="http://schemas.microsoft.com/office/drawing/2014/main" id="{94400AC7-A391-1749-A100-3F289D27E917}"/>
              </a:ext>
            </a:extLst>
          </p:cNvPr>
          <p:cNvSpPr/>
          <p:nvPr/>
        </p:nvSpPr>
        <p:spPr>
          <a:xfrm>
            <a:off x="256478" y="147390"/>
            <a:ext cx="11679044" cy="584775"/>
          </a:xfrm>
          <a:prstGeom prst="rect">
            <a:avLst/>
          </a:prstGeom>
          <a:solidFill>
            <a:schemeClr val="bg2">
              <a:lumMod val="90000"/>
              <a:alpha val="435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Skill set and professional development for staff in relation to SEND </a:t>
            </a:r>
          </a:p>
        </p:txBody>
      </p:sp>
      <p:sp>
        <p:nvSpPr>
          <p:cNvPr id="6" name="Rectangle 5">
            <a:extLst>
              <a:ext uri="{FF2B5EF4-FFF2-40B4-BE49-F238E27FC236}">
                <a16:creationId xmlns:a16="http://schemas.microsoft.com/office/drawing/2014/main" id="{C6F5D9F0-6DC3-BB49-9AB2-4A6B6B72E0C6}"/>
              </a:ext>
            </a:extLst>
          </p:cNvPr>
          <p:cNvSpPr/>
          <p:nvPr/>
        </p:nvSpPr>
        <p:spPr>
          <a:xfrm>
            <a:off x="278493" y="886947"/>
            <a:ext cx="3797572" cy="58236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p:txBody>
      </p:sp>
      <p:sp>
        <p:nvSpPr>
          <p:cNvPr id="20" name="Rectangle 19">
            <a:extLst>
              <a:ext uri="{FF2B5EF4-FFF2-40B4-BE49-F238E27FC236}">
                <a16:creationId xmlns:a16="http://schemas.microsoft.com/office/drawing/2014/main" id="{F586C997-02C2-264B-A1F5-1C03B74C0B7D}"/>
              </a:ext>
            </a:extLst>
          </p:cNvPr>
          <p:cNvSpPr/>
          <p:nvPr/>
        </p:nvSpPr>
        <p:spPr>
          <a:xfrm>
            <a:off x="4164808" y="883778"/>
            <a:ext cx="3951129" cy="578619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Rectangle 20">
            <a:extLst>
              <a:ext uri="{FF2B5EF4-FFF2-40B4-BE49-F238E27FC236}">
                <a16:creationId xmlns:a16="http://schemas.microsoft.com/office/drawing/2014/main" id="{5CE5F865-EA01-E64B-847F-A6BBAE5634AF}"/>
              </a:ext>
            </a:extLst>
          </p:cNvPr>
          <p:cNvSpPr/>
          <p:nvPr/>
        </p:nvSpPr>
        <p:spPr>
          <a:xfrm>
            <a:off x="8338214" y="899165"/>
            <a:ext cx="3575293" cy="572164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TextBox 26">
            <a:extLst>
              <a:ext uri="{FF2B5EF4-FFF2-40B4-BE49-F238E27FC236}">
                <a16:creationId xmlns:a16="http://schemas.microsoft.com/office/drawing/2014/main" id="{8E36B5D0-70DC-4349-83BD-D49BF5C7FC9B}"/>
              </a:ext>
            </a:extLst>
          </p:cNvPr>
          <p:cNvSpPr txBox="1"/>
          <p:nvPr/>
        </p:nvSpPr>
        <p:spPr>
          <a:xfrm>
            <a:off x="4076064" y="973579"/>
            <a:ext cx="3951130" cy="2893100"/>
          </a:xfrm>
          <a:prstGeom prst="rect">
            <a:avLst/>
          </a:prstGeom>
          <a:noFill/>
        </p:spPr>
        <p:txBody>
          <a:bodyPr wrap="square" lIns="91440" tIns="45720" rIns="91440" bIns="45720" rtlCol="0" anchor="t">
            <a:spAutoFit/>
          </a:bodyPr>
          <a:lstStyle/>
          <a:p>
            <a:pPr algn="ctr"/>
            <a:r>
              <a:rPr lang="en-US" sz="1400" b="1">
                <a:solidFill>
                  <a:srgbClr val="002060"/>
                </a:solidFill>
              </a:rPr>
              <a:t>Past Whole school training </a:t>
            </a:r>
          </a:p>
          <a:p>
            <a:pPr algn="ctr"/>
            <a:r>
              <a:rPr lang="en-US" sz="1400" b="1">
                <a:solidFill>
                  <a:srgbClr val="002060"/>
                </a:solidFill>
              </a:rPr>
              <a:t>2023-4</a:t>
            </a:r>
            <a:endParaRPr lang="en-US" sz="1400" b="1">
              <a:solidFill>
                <a:srgbClr val="002060"/>
              </a:solidFill>
              <a:ea typeface="Calibri"/>
              <a:cs typeface="Calibri"/>
            </a:endParaRPr>
          </a:p>
          <a:p>
            <a:pPr algn="ctr"/>
            <a:endParaRPr lang="en-US" sz="1400" b="1">
              <a:solidFill>
                <a:srgbClr val="002060"/>
              </a:solidFill>
            </a:endParaRPr>
          </a:p>
          <a:p>
            <a:pPr marL="285750" indent="-285750">
              <a:buFont typeface="Arial" panose="020B0604020202020204" pitchFamily="34" charset="0"/>
              <a:buChar char="•"/>
            </a:pPr>
            <a:r>
              <a:rPr lang="en-US" sz="1400">
                <a:solidFill>
                  <a:srgbClr val="002060"/>
                </a:solidFill>
              </a:rPr>
              <a:t>Graduated approach to SEND support</a:t>
            </a:r>
            <a:endParaRPr lang="en-US" sz="1400">
              <a:solidFill>
                <a:srgbClr val="002060"/>
              </a:solidFill>
              <a:ea typeface="Calibri"/>
              <a:cs typeface="Calibri"/>
            </a:endParaRPr>
          </a:p>
          <a:p>
            <a:pPr marL="285750" indent="-285750">
              <a:buFont typeface="Arial" panose="020B0604020202020204" pitchFamily="34" charset="0"/>
              <a:buChar char="•"/>
            </a:pPr>
            <a:r>
              <a:rPr lang="en-US" sz="1400">
                <a:solidFill>
                  <a:srgbClr val="002060"/>
                </a:solidFill>
              </a:rPr>
              <a:t>Use of small steps assessment tools</a:t>
            </a:r>
            <a:endParaRPr lang="en-US" sz="1400">
              <a:solidFill>
                <a:srgbClr val="002060"/>
              </a:solidFill>
              <a:ea typeface="Calibri"/>
              <a:cs typeface="Calibri"/>
            </a:endParaRPr>
          </a:p>
          <a:p>
            <a:pPr marL="285750" indent="-285750">
              <a:buFont typeface="Arial" panose="020B0604020202020204" pitchFamily="34" charset="0"/>
              <a:buChar char="•"/>
            </a:pPr>
            <a:r>
              <a:rPr lang="en-US" sz="1400" err="1">
                <a:solidFill>
                  <a:srgbClr val="002060"/>
                </a:solidFill>
              </a:rPr>
              <a:t>Colourful</a:t>
            </a:r>
            <a:r>
              <a:rPr lang="en-US" sz="1400">
                <a:solidFill>
                  <a:srgbClr val="002060"/>
                </a:solidFill>
              </a:rPr>
              <a:t> Semantics (language structure)</a:t>
            </a:r>
            <a:endParaRPr lang="en-US" sz="1400">
              <a:solidFill>
                <a:srgbClr val="002060"/>
              </a:solidFill>
              <a:ea typeface="Calibri"/>
              <a:cs typeface="Calibri"/>
            </a:endParaRPr>
          </a:p>
          <a:p>
            <a:pPr marL="285750" indent="-285750">
              <a:buFont typeface="Arial" panose="020B0604020202020204" pitchFamily="34" charset="0"/>
              <a:buChar char="•"/>
            </a:pPr>
            <a:r>
              <a:rPr lang="en-US" sz="1400">
                <a:solidFill>
                  <a:srgbClr val="002060"/>
                </a:solidFill>
                <a:ea typeface="Calibri"/>
                <a:cs typeface="Calibri"/>
              </a:rPr>
              <a:t>Sensory Solutions</a:t>
            </a:r>
          </a:p>
          <a:p>
            <a:pPr marL="285750" indent="-285750">
              <a:buFont typeface="Arial" panose="020B0604020202020204" pitchFamily="34" charset="0"/>
              <a:buChar char="•"/>
            </a:pPr>
            <a:endParaRPr lang="en-US" sz="1400">
              <a:solidFill>
                <a:srgbClr val="002060"/>
              </a:solidFill>
              <a:highlight>
                <a:srgbClr val="00FFFF"/>
              </a:highlight>
              <a:ea typeface="Calibri"/>
              <a:cs typeface="Calibri"/>
            </a:endParaRPr>
          </a:p>
          <a:p>
            <a:endParaRPr lang="en-US" sz="1400">
              <a:solidFill>
                <a:srgbClr val="002060"/>
              </a:solidFill>
              <a:highlight>
                <a:srgbClr val="00FFFF"/>
              </a:highlight>
            </a:endParaRPr>
          </a:p>
          <a:p>
            <a:endParaRPr lang="en-US" sz="1400">
              <a:solidFill>
                <a:srgbClr val="002060"/>
              </a:solidFill>
              <a:highlight>
                <a:srgbClr val="00FFFF"/>
              </a:highlight>
            </a:endParaRPr>
          </a:p>
          <a:p>
            <a:r>
              <a:rPr lang="en-US" sz="1400">
                <a:solidFill>
                  <a:srgbClr val="002060"/>
                </a:solidFill>
              </a:rPr>
              <a:t>Other training will be arranged in response to needs of our cohort. More details to be added in during the year</a:t>
            </a:r>
            <a:endParaRPr lang="en-US" sz="1600">
              <a:solidFill>
                <a:srgbClr val="002060"/>
              </a:solidFill>
            </a:endParaRPr>
          </a:p>
        </p:txBody>
      </p:sp>
      <p:sp>
        <p:nvSpPr>
          <p:cNvPr id="28" name="TextBox 27">
            <a:extLst>
              <a:ext uri="{FF2B5EF4-FFF2-40B4-BE49-F238E27FC236}">
                <a16:creationId xmlns:a16="http://schemas.microsoft.com/office/drawing/2014/main" id="{E5CC25E7-404F-094C-81E0-DDF7AF356558}"/>
              </a:ext>
            </a:extLst>
          </p:cNvPr>
          <p:cNvSpPr txBox="1"/>
          <p:nvPr/>
        </p:nvSpPr>
        <p:spPr>
          <a:xfrm>
            <a:off x="8490857" y="973579"/>
            <a:ext cx="3301340" cy="5755422"/>
          </a:xfrm>
          <a:prstGeom prst="rect">
            <a:avLst/>
          </a:prstGeom>
          <a:noFill/>
        </p:spPr>
        <p:txBody>
          <a:bodyPr wrap="square" rtlCol="0">
            <a:spAutoFit/>
          </a:bodyPr>
          <a:lstStyle/>
          <a:p>
            <a:pPr algn="ctr"/>
            <a:r>
              <a:rPr lang="en-US" sz="1600" b="1">
                <a:solidFill>
                  <a:srgbClr val="002060"/>
                </a:solidFill>
              </a:rPr>
              <a:t>SEND TEAM </a:t>
            </a:r>
          </a:p>
          <a:p>
            <a:pPr algn="ctr"/>
            <a:r>
              <a:rPr lang="en-US" sz="1600">
                <a:solidFill>
                  <a:srgbClr val="002060"/>
                </a:solidFill>
              </a:rPr>
              <a:t>Tracey Rogers  (our SENCO) is a qualified teacher and has been a SENCO for over 25 years.  She has taught in a specialist provision for children with communication difficulties and has had training in all aspects of SEND.</a:t>
            </a:r>
          </a:p>
          <a:p>
            <a:pPr algn="ctr"/>
            <a:r>
              <a:rPr lang="en-US" sz="1600">
                <a:solidFill>
                  <a:srgbClr val="002060"/>
                </a:solidFill>
              </a:rPr>
              <a:t>In addition, SENCOs across the trust receive support and guidance, including termly training sessions from Director of Inclusion Laura </a:t>
            </a:r>
            <a:r>
              <a:rPr lang="en-US" sz="1600" err="1">
                <a:solidFill>
                  <a:srgbClr val="002060"/>
                </a:solidFill>
              </a:rPr>
              <a:t>Bazell</a:t>
            </a:r>
            <a:r>
              <a:rPr lang="en-US" sz="1600">
                <a:solidFill>
                  <a:srgbClr val="002060"/>
                </a:solidFill>
              </a:rPr>
              <a:t>. Click </a:t>
            </a:r>
            <a:r>
              <a:rPr lang="en-US" sz="1600" b="1" u="sng">
                <a:solidFill>
                  <a:srgbClr val="002060"/>
                </a:solidFill>
                <a:hlinkClick r:id="rId3"/>
              </a:rPr>
              <a:t>here </a:t>
            </a:r>
            <a:r>
              <a:rPr lang="en-US" sz="1600">
                <a:solidFill>
                  <a:srgbClr val="002060"/>
                </a:solidFill>
              </a:rPr>
              <a:t>for more information about Laura.</a:t>
            </a:r>
          </a:p>
          <a:p>
            <a:pPr algn="ctr"/>
            <a:endParaRPr lang="en-US" sz="1600">
              <a:solidFill>
                <a:srgbClr val="002060"/>
              </a:solidFill>
            </a:endParaRPr>
          </a:p>
          <a:p>
            <a:pPr algn="ctr"/>
            <a:r>
              <a:rPr lang="en-US" sz="1600" b="1">
                <a:solidFill>
                  <a:srgbClr val="002060"/>
                </a:solidFill>
              </a:rPr>
              <a:t>External professionals </a:t>
            </a:r>
          </a:p>
          <a:p>
            <a:pPr algn="ctr"/>
            <a:r>
              <a:rPr lang="en-US" sz="1600">
                <a:solidFill>
                  <a:srgbClr val="002060"/>
                </a:solidFill>
              </a:rPr>
              <a:t>Our team of external professionals (</a:t>
            </a:r>
            <a:r>
              <a:rPr lang="en-US" sz="1600">
                <a:solidFill>
                  <a:srgbClr val="002060"/>
                </a:solidFill>
                <a:hlinkClick r:id="rId4" action="ppaction://hlinksldjump"/>
              </a:rPr>
              <a:t>see slide 31</a:t>
            </a:r>
            <a:r>
              <a:rPr lang="en-US" sz="1600">
                <a:solidFill>
                  <a:srgbClr val="002060"/>
                </a:solidFill>
              </a:rPr>
              <a:t>) offer coaching and training on specialist strategies and interventions required for pupils on an individual basis. This is another way in which staff are able to develop areas of expertise. </a:t>
            </a:r>
          </a:p>
        </p:txBody>
      </p:sp>
      <p:sp>
        <p:nvSpPr>
          <p:cNvPr id="14" name="TextBox 13">
            <a:extLst>
              <a:ext uri="{FF2B5EF4-FFF2-40B4-BE49-F238E27FC236}">
                <a16:creationId xmlns:a16="http://schemas.microsoft.com/office/drawing/2014/main" id="{E173B2F9-2826-9B40-93F0-5E91034598ED}"/>
              </a:ext>
            </a:extLst>
          </p:cNvPr>
          <p:cNvSpPr txBox="1"/>
          <p:nvPr/>
        </p:nvSpPr>
        <p:spPr>
          <a:xfrm>
            <a:off x="221589" y="883778"/>
            <a:ext cx="3854475" cy="5755422"/>
          </a:xfrm>
          <a:prstGeom prst="rect">
            <a:avLst/>
          </a:prstGeom>
          <a:noFill/>
        </p:spPr>
        <p:txBody>
          <a:bodyPr wrap="square" rtlCol="0">
            <a:spAutoFit/>
          </a:bodyPr>
          <a:lstStyle/>
          <a:p>
            <a:pPr algn="ctr"/>
            <a:r>
              <a:rPr lang="en-US" sz="1600" b="1">
                <a:solidFill>
                  <a:srgbClr val="002060"/>
                </a:solidFill>
              </a:rPr>
              <a:t>Individual Staff CPD</a:t>
            </a:r>
          </a:p>
          <a:p>
            <a:pPr algn="ctr"/>
            <a:r>
              <a:rPr lang="en-US" sz="1600">
                <a:solidFill>
                  <a:srgbClr val="002060"/>
                </a:solidFill>
              </a:rPr>
              <a:t>At ETAT, we are in the process of developing a SEND learning pathway with essential modules for all staff members to complete. The training covers knowledge of different types of SEND, implementation of the graduated approach to SEND support and all the strategies and interventions that form both our core offer and our “different from and additional to” offer.  </a:t>
            </a:r>
          </a:p>
          <a:p>
            <a:pPr algn="ctr"/>
            <a:r>
              <a:rPr lang="en-US" sz="1600">
                <a:solidFill>
                  <a:srgbClr val="002060"/>
                </a:solidFill>
              </a:rPr>
              <a:t>When appropriate, targets for SEND are included within yearly performance development reviews  </a:t>
            </a:r>
          </a:p>
          <a:p>
            <a:pPr algn="ctr"/>
            <a:endParaRPr lang="en-US" sz="1600" b="1">
              <a:solidFill>
                <a:srgbClr val="002060"/>
              </a:solidFill>
            </a:endParaRPr>
          </a:p>
          <a:p>
            <a:pPr algn="ctr"/>
            <a:r>
              <a:rPr lang="en-US" sz="1600" b="1">
                <a:solidFill>
                  <a:srgbClr val="002060"/>
                </a:solidFill>
              </a:rPr>
              <a:t>Staff specialisms and learning support structure</a:t>
            </a:r>
            <a:endParaRPr lang="en-US" sz="1600">
              <a:solidFill>
                <a:srgbClr val="002060"/>
              </a:solidFill>
            </a:endParaRPr>
          </a:p>
          <a:p>
            <a:pPr algn="ctr"/>
            <a:r>
              <a:rPr lang="en-US" sz="1600">
                <a:solidFill>
                  <a:srgbClr val="002060"/>
                </a:solidFill>
              </a:rPr>
              <a:t>Within our Learning support team, different staff members take the lead for specific areas of support. Ensuring a wide range of skills, training and knowledge informs our recruitment strategy. The learning pathway gives options for staff to further develop areas of expertise in specific areas. </a:t>
            </a:r>
          </a:p>
        </p:txBody>
      </p:sp>
    </p:spTree>
    <p:extLst>
      <p:ext uri="{BB962C8B-B14F-4D97-AF65-F5344CB8AC3E}">
        <p14:creationId xmlns:p14="http://schemas.microsoft.com/office/powerpoint/2010/main" val="272954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2437099" y="2071057"/>
            <a:ext cx="7317803" cy="2289166"/>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98">
                <a:solidFill>
                  <a:srgbClr val="002060"/>
                </a:solidFill>
              </a:rPr>
              <a:t>1. What type of SEND do you provide for?  </a:t>
            </a:r>
          </a:p>
        </p:txBody>
      </p:sp>
      <p:pic>
        <p:nvPicPr>
          <p:cNvPr id="3" name="Picture 2" descr="Text&#10;&#10;Description automatically generated">
            <a:extLst>
              <a:ext uri="{FF2B5EF4-FFF2-40B4-BE49-F238E27FC236}">
                <a16:creationId xmlns:a16="http://schemas.microsoft.com/office/drawing/2014/main" id="{35CD8D1F-CEB0-6346-AC5D-A7E55B434544}"/>
              </a:ext>
            </a:extLst>
          </p:cNvPr>
          <p:cNvPicPr>
            <a:picLocks noChangeAspect="1"/>
          </p:cNvPicPr>
          <p:nvPr/>
        </p:nvPicPr>
        <p:blipFill>
          <a:blip r:embed="rId2"/>
          <a:stretch>
            <a:fillRect/>
          </a:stretch>
        </p:blipFill>
        <p:spPr>
          <a:xfrm>
            <a:off x="202969" y="329555"/>
            <a:ext cx="4719484" cy="991274"/>
          </a:xfrm>
          <a:prstGeom prst="rect">
            <a:avLst/>
          </a:prstGeom>
        </p:spPr>
      </p:pic>
      <p:sp>
        <p:nvSpPr>
          <p:cNvPr id="4" name="TextBox 3">
            <a:extLst>
              <a:ext uri="{FF2B5EF4-FFF2-40B4-BE49-F238E27FC236}">
                <a16:creationId xmlns:a16="http://schemas.microsoft.com/office/drawing/2014/main" id="{B89C57D1-5670-B3F7-4FD5-595011E0A997}"/>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3609397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958664" y="1409943"/>
            <a:ext cx="10108417" cy="4038114"/>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5400">
                <a:solidFill>
                  <a:srgbClr val="002060"/>
                </a:solidFill>
                <a:ea typeface="+mn-lt"/>
                <a:cs typeface="+mn-lt"/>
              </a:rPr>
              <a:t>5. How do you ensure that children have access to specialist support from external professionals and organisations? </a:t>
            </a:r>
            <a:endParaRPr lang="en-GB"/>
          </a:p>
        </p:txBody>
      </p:sp>
      <p:pic>
        <p:nvPicPr>
          <p:cNvPr id="3" name="Picture 2" descr="Text&#10;&#10;Description automatically generated">
            <a:extLst>
              <a:ext uri="{FF2B5EF4-FFF2-40B4-BE49-F238E27FC236}">
                <a16:creationId xmlns:a16="http://schemas.microsoft.com/office/drawing/2014/main" id="{F51BC9BB-75B0-E140-8485-5A34EC6490AA}"/>
              </a:ext>
            </a:extLst>
          </p:cNvPr>
          <p:cNvPicPr>
            <a:picLocks noChangeAspect="1"/>
          </p:cNvPicPr>
          <p:nvPr/>
        </p:nvPicPr>
        <p:blipFill>
          <a:blip r:embed="rId2"/>
          <a:stretch>
            <a:fillRect/>
          </a:stretch>
        </p:blipFill>
        <p:spPr>
          <a:xfrm>
            <a:off x="146325" y="119585"/>
            <a:ext cx="4719484" cy="991274"/>
          </a:xfrm>
          <a:prstGeom prst="rect">
            <a:avLst/>
          </a:prstGeom>
        </p:spPr>
      </p:pic>
      <p:sp>
        <p:nvSpPr>
          <p:cNvPr id="5" name="TextBox 4">
            <a:extLst>
              <a:ext uri="{FF2B5EF4-FFF2-40B4-BE49-F238E27FC236}">
                <a16:creationId xmlns:a16="http://schemas.microsoft.com/office/drawing/2014/main" id="{B865BE65-D653-6C55-88FA-8D732E996EEA}"/>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2552591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982C4-A249-804A-9BA7-C277057A9E6A}"/>
              </a:ext>
            </a:extLst>
          </p:cNvPr>
          <p:cNvSpPr/>
          <p:nvPr/>
        </p:nvSpPr>
        <p:spPr>
          <a:xfrm>
            <a:off x="4766633" y="237191"/>
            <a:ext cx="6096000" cy="646587"/>
          </a:xfrm>
          <a:prstGeom prst="rect">
            <a:avLst/>
          </a:prstGeom>
        </p:spPr>
        <p:txBody>
          <a:bodyPr>
            <a:spAutoFit/>
          </a:bodyPr>
          <a:lstStyle/>
          <a:p>
            <a:endParaRPr lang="en-GB" sz="1801"/>
          </a:p>
          <a:p>
            <a:pPr lvl="0"/>
            <a:endParaRPr lang="en-GB" sz="1801"/>
          </a:p>
        </p:txBody>
      </p:sp>
      <p:sp>
        <p:nvSpPr>
          <p:cNvPr id="18" name="Rectangle 17">
            <a:extLst>
              <a:ext uri="{FF2B5EF4-FFF2-40B4-BE49-F238E27FC236}">
                <a16:creationId xmlns:a16="http://schemas.microsoft.com/office/drawing/2014/main" id="{94400AC7-A391-1749-A100-3F289D27E917}"/>
              </a:ext>
            </a:extLst>
          </p:cNvPr>
          <p:cNvSpPr/>
          <p:nvPr/>
        </p:nvSpPr>
        <p:spPr>
          <a:xfrm>
            <a:off x="278493" y="67443"/>
            <a:ext cx="11679044" cy="721000"/>
          </a:xfrm>
          <a:prstGeom prst="rect">
            <a:avLst/>
          </a:prstGeom>
          <a:solidFill>
            <a:schemeClr val="bg2">
              <a:lumMod val="90000"/>
              <a:alpha val="435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rPr>
              <a:t>The school works in partnership with a range of specialists commissioned through the Local Authority, and other providers, including: </a:t>
            </a:r>
          </a:p>
        </p:txBody>
      </p:sp>
      <p:sp>
        <p:nvSpPr>
          <p:cNvPr id="6" name="Rectangle 5">
            <a:extLst>
              <a:ext uri="{FF2B5EF4-FFF2-40B4-BE49-F238E27FC236}">
                <a16:creationId xmlns:a16="http://schemas.microsoft.com/office/drawing/2014/main" id="{C6F5D9F0-6DC3-BB49-9AB2-4A6B6B72E0C6}"/>
              </a:ext>
            </a:extLst>
          </p:cNvPr>
          <p:cNvSpPr/>
          <p:nvPr/>
        </p:nvSpPr>
        <p:spPr>
          <a:xfrm>
            <a:off x="278493" y="886947"/>
            <a:ext cx="3797572" cy="590361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a:p>
            <a:pPr algn="ctr"/>
            <a:endParaRPr lang="en-US" sz="1801">
              <a:solidFill>
                <a:srgbClr val="002060"/>
              </a:solidFill>
            </a:endParaRPr>
          </a:p>
        </p:txBody>
      </p:sp>
      <p:sp>
        <p:nvSpPr>
          <p:cNvPr id="20" name="Rectangle 19">
            <a:extLst>
              <a:ext uri="{FF2B5EF4-FFF2-40B4-BE49-F238E27FC236}">
                <a16:creationId xmlns:a16="http://schemas.microsoft.com/office/drawing/2014/main" id="{F586C997-02C2-264B-A1F5-1C03B74C0B7D}"/>
              </a:ext>
            </a:extLst>
          </p:cNvPr>
          <p:cNvSpPr/>
          <p:nvPr/>
        </p:nvSpPr>
        <p:spPr>
          <a:xfrm>
            <a:off x="4164808" y="883777"/>
            <a:ext cx="3951129" cy="590360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Rectangle 20">
            <a:extLst>
              <a:ext uri="{FF2B5EF4-FFF2-40B4-BE49-F238E27FC236}">
                <a16:creationId xmlns:a16="http://schemas.microsoft.com/office/drawing/2014/main" id="{5CE5F865-EA01-E64B-847F-A6BBAE5634AF}"/>
              </a:ext>
            </a:extLst>
          </p:cNvPr>
          <p:cNvSpPr/>
          <p:nvPr/>
        </p:nvSpPr>
        <p:spPr>
          <a:xfrm>
            <a:off x="8338214" y="899165"/>
            <a:ext cx="3575293" cy="588822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TextBox 26">
            <a:extLst>
              <a:ext uri="{FF2B5EF4-FFF2-40B4-BE49-F238E27FC236}">
                <a16:creationId xmlns:a16="http://schemas.microsoft.com/office/drawing/2014/main" id="{8E36B5D0-70DC-4349-83BD-D49BF5C7FC9B}"/>
              </a:ext>
            </a:extLst>
          </p:cNvPr>
          <p:cNvSpPr txBox="1"/>
          <p:nvPr/>
        </p:nvSpPr>
        <p:spPr>
          <a:xfrm>
            <a:off x="4110804" y="899166"/>
            <a:ext cx="3951130" cy="3447098"/>
          </a:xfrm>
          <a:prstGeom prst="rect">
            <a:avLst/>
          </a:prstGeom>
          <a:noFill/>
        </p:spPr>
        <p:txBody>
          <a:bodyPr wrap="square" rtlCol="0">
            <a:spAutoFit/>
          </a:bodyPr>
          <a:lstStyle/>
          <a:p>
            <a:pPr algn="ctr"/>
            <a:r>
              <a:rPr lang="en-US" sz="2000" b="1">
                <a:solidFill>
                  <a:srgbClr val="002060"/>
                </a:solidFill>
              </a:rPr>
              <a:t>Private organisations and charities</a:t>
            </a:r>
          </a:p>
          <a:p>
            <a:pPr marL="285750" indent="-285750">
              <a:buFont typeface="Arial" panose="020B0604020202020204" pitchFamily="34" charset="0"/>
              <a:buChar char="•"/>
            </a:pPr>
            <a:endParaRPr lang="en-GB" sz="2000">
              <a:solidFill>
                <a:srgbClr val="002060"/>
              </a:solidFill>
            </a:endParaRPr>
          </a:p>
          <a:p>
            <a:pPr marL="285750" indent="-285750">
              <a:buFont typeface="Arial" panose="020B0604020202020204" pitchFamily="34" charset="0"/>
              <a:buChar char="•"/>
            </a:pPr>
            <a:r>
              <a:rPr lang="en-GB">
                <a:solidFill>
                  <a:srgbClr val="002060"/>
                </a:solidFill>
              </a:rPr>
              <a:t>Brighter Futures Educational Psychology services – we have contracted a minimum of 8 days per year across the Trust for additional advice, supervision and assessment work with the option to purchase more</a:t>
            </a:r>
          </a:p>
          <a:p>
            <a:pPr algn="ctr"/>
            <a:r>
              <a:rPr lang="en-US" sz="2000" b="1">
                <a:solidFill>
                  <a:srgbClr val="002060"/>
                </a:solidFill>
              </a:rPr>
              <a:t> </a:t>
            </a:r>
          </a:p>
          <a:p>
            <a:endParaRPr lang="en-US" sz="1600" b="1">
              <a:solidFill>
                <a:srgbClr val="002060"/>
              </a:solidFill>
            </a:endParaRPr>
          </a:p>
          <a:p>
            <a:pPr algn="ctr"/>
            <a:endParaRPr lang="en-US" sz="1600" b="1">
              <a:solidFill>
                <a:srgbClr val="002060"/>
              </a:solidFill>
            </a:endParaRPr>
          </a:p>
        </p:txBody>
      </p:sp>
      <p:sp>
        <p:nvSpPr>
          <p:cNvPr id="28" name="TextBox 27">
            <a:extLst>
              <a:ext uri="{FF2B5EF4-FFF2-40B4-BE49-F238E27FC236}">
                <a16:creationId xmlns:a16="http://schemas.microsoft.com/office/drawing/2014/main" id="{E5CC25E7-404F-094C-81E0-DDF7AF356558}"/>
              </a:ext>
            </a:extLst>
          </p:cNvPr>
          <p:cNvSpPr txBox="1"/>
          <p:nvPr/>
        </p:nvSpPr>
        <p:spPr>
          <a:xfrm>
            <a:off x="8490857" y="973579"/>
            <a:ext cx="3301340" cy="5678478"/>
          </a:xfrm>
          <a:prstGeom prst="rect">
            <a:avLst/>
          </a:prstGeom>
          <a:noFill/>
        </p:spPr>
        <p:txBody>
          <a:bodyPr wrap="square" rtlCol="0">
            <a:spAutoFit/>
          </a:bodyPr>
          <a:lstStyle/>
          <a:p>
            <a:pPr algn="ctr"/>
            <a:r>
              <a:rPr lang="en-US" sz="2000" b="1">
                <a:solidFill>
                  <a:srgbClr val="002060"/>
                </a:solidFill>
              </a:rPr>
              <a:t>Local community </a:t>
            </a:r>
          </a:p>
          <a:p>
            <a:pPr algn="ctr"/>
            <a:r>
              <a:rPr lang="en-US" sz="1600" b="1">
                <a:solidFill>
                  <a:srgbClr val="002060"/>
                </a:solidFill>
              </a:rPr>
              <a:t>Our collaborative principle</a:t>
            </a:r>
          </a:p>
          <a:p>
            <a:pPr algn="ctr"/>
            <a:endParaRPr lang="en-US" sz="1600" b="1">
              <a:solidFill>
                <a:srgbClr val="002060"/>
              </a:solidFill>
            </a:endParaRPr>
          </a:p>
          <a:p>
            <a:pPr algn="ctr"/>
            <a:r>
              <a:rPr lang="en-US">
                <a:solidFill>
                  <a:srgbClr val="002060"/>
                </a:solidFill>
              </a:rPr>
              <a:t>As part of our ”collaborative” principle, we are seeking to increase our collaboration with parent and local community volunteers, with the aim of extending the range of interventions we run for children in school and expanding our knowledge and skills base by receiving input from local experts. </a:t>
            </a:r>
          </a:p>
          <a:p>
            <a:pPr algn="ctr"/>
            <a:endParaRPr lang="en-US" sz="500">
              <a:solidFill>
                <a:srgbClr val="002060"/>
              </a:solidFill>
            </a:endParaRPr>
          </a:p>
          <a:p>
            <a:pPr algn="ctr"/>
            <a:r>
              <a:rPr lang="en-US">
                <a:solidFill>
                  <a:srgbClr val="002060"/>
                </a:solidFill>
              </a:rPr>
              <a:t>Please do get in touch if you are interested in volunteering, or have you have specialist skills or knowledge you would like to share in relation to supporting our children with SEND.</a:t>
            </a:r>
          </a:p>
        </p:txBody>
      </p:sp>
      <p:sp>
        <p:nvSpPr>
          <p:cNvPr id="14" name="TextBox 13">
            <a:extLst>
              <a:ext uri="{FF2B5EF4-FFF2-40B4-BE49-F238E27FC236}">
                <a16:creationId xmlns:a16="http://schemas.microsoft.com/office/drawing/2014/main" id="{E173B2F9-2826-9B40-93F0-5E91034598ED}"/>
              </a:ext>
            </a:extLst>
          </p:cNvPr>
          <p:cNvSpPr txBox="1"/>
          <p:nvPr/>
        </p:nvSpPr>
        <p:spPr>
          <a:xfrm>
            <a:off x="224490" y="883778"/>
            <a:ext cx="3797572" cy="4555093"/>
          </a:xfrm>
          <a:prstGeom prst="rect">
            <a:avLst/>
          </a:prstGeom>
          <a:noFill/>
        </p:spPr>
        <p:txBody>
          <a:bodyPr wrap="square" lIns="91440" tIns="45720" rIns="91440" bIns="45720" rtlCol="0" anchor="t">
            <a:spAutoFit/>
          </a:bodyPr>
          <a:lstStyle/>
          <a:p>
            <a:pPr algn="ctr"/>
            <a:r>
              <a:rPr lang="en-US" sz="1900" b="1">
                <a:solidFill>
                  <a:srgbClr val="002060"/>
                </a:solidFill>
              </a:rPr>
              <a:t>Local authority education and health care providers</a:t>
            </a:r>
          </a:p>
          <a:p>
            <a:pPr marL="285750" indent="-285750">
              <a:buFont typeface="Arial" panose="020B0604020202020204" pitchFamily="34" charset="0"/>
              <a:buChar char="•"/>
            </a:pPr>
            <a:r>
              <a:rPr lang="en-US">
                <a:solidFill>
                  <a:srgbClr val="002060"/>
                </a:solidFill>
              </a:rPr>
              <a:t>Swindon Borough Council SEN team. </a:t>
            </a:r>
            <a:endParaRPr lang="en-US">
              <a:solidFill>
                <a:srgbClr val="002060"/>
              </a:solidFill>
              <a:ea typeface="Calibri"/>
              <a:cs typeface="Calibri"/>
            </a:endParaRPr>
          </a:p>
          <a:p>
            <a:pPr marL="285750" indent="-285750">
              <a:buFont typeface="Arial" panose="020B0604020202020204" pitchFamily="34" charset="0"/>
              <a:buChar char="•"/>
            </a:pPr>
            <a:r>
              <a:rPr lang="en-GB">
                <a:solidFill>
                  <a:srgbClr val="002060"/>
                </a:solidFill>
              </a:rPr>
              <a:t>Child and Adolescent Mental Health Service (CAMHs). </a:t>
            </a:r>
            <a:endParaRPr lang="en-GB">
              <a:solidFill>
                <a:srgbClr val="002060"/>
              </a:solidFill>
              <a:ea typeface="Calibri"/>
              <a:cs typeface="Calibri"/>
            </a:endParaRPr>
          </a:p>
          <a:p>
            <a:pPr marL="285750" indent="-285750">
              <a:buFont typeface="Arial" panose="020B0604020202020204" pitchFamily="34" charset="0"/>
              <a:buChar char="•"/>
            </a:pPr>
            <a:r>
              <a:rPr lang="en-GB">
                <a:solidFill>
                  <a:srgbClr val="002060"/>
                </a:solidFill>
              </a:rPr>
              <a:t>Educational Psychologists (EPs)</a:t>
            </a:r>
            <a:endParaRPr lang="en-GB">
              <a:solidFill>
                <a:srgbClr val="002060"/>
              </a:solidFill>
              <a:ea typeface="Calibri"/>
              <a:cs typeface="Calibri"/>
            </a:endParaRPr>
          </a:p>
          <a:p>
            <a:pPr marL="285750" indent="-285750">
              <a:buFont typeface="Arial" panose="020B0604020202020204" pitchFamily="34" charset="0"/>
              <a:buChar char="•"/>
            </a:pPr>
            <a:r>
              <a:rPr lang="en-GB">
                <a:solidFill>
                  <a:srgbClr val="002060"/>
                </a:solidFill>
              </a:rPr>
              <a:t>Occupational Therapists (OTs)</a:t>
            </a:r>
            <a:endParaRPr lang="en-GB">
              <a:solidFill>
                <a:srgbClr val="002060"/>
              </a:solidFill>
              <a:ea typeface="Calibri"/>
              <a:cs typeface="Calibri"/>
            </a:endParaRPr>
          </a:p>
          <a:p>
            <a:pPr marL="285750" indent="-285750">
              <a:buFont typeface="Arial" panose="020B0604020202020204" pitchFamily="34" charset="0"/>
              <a:buChar char="•"/>
            </a:pPr>
            <a:r>
              <a:rPr lang="en-GB">
                <a:solidFill>
                  <a:srgbClr val="002060"/>
                </a:solidFill>
              </a:rPr>
              <a:t>Speech and Language Therapists (</a:t>
            </a:r>
            <a:r>
              <a:rPr lang="en-GB" err="1">
                <a:solidFill>
                  <a:srgbClr val="002060"/>
                </a:solidFill>
              </a:rPr>
              <a:t>SaLT</a:t>
            </a:r>
            <a:r>
              <a:rPr lang="en-GB">
                <a:solidFill>
                  <a:srgbClr val="002060"/>
                </a:solidFill>
              </a:rPr>
              <a:t>)</a:t>
            </a:r>
            <a:endParaRPr lang="en-GB">
              <a:solidFill>
                <a:srgbClr val="002060"/>
              </a:solidFill>
              <a:ea typeface="Calibri"/>
              <a:cs typeface="Calibri"/>
            </a:endParaRPr>
          </a:p>
          <a:p>
            <a:pPr marL="285750" indent="-285750">
              <a:buFont typeface="Arial" panose="020B0604020202020204" pitchFamily="34" charset="0"/>
              <a:buChar char="•"/>
            </a:pPr>
            <a:r>
              <a:rPr lang="en-GB">
                <a:solidFill>
                  <a:srgbClr val="002060"/>
                </a:solidFill>
              </a:rPr>
              <a:t>Community paediatrics</a:t>
            </a:r>
            <a:endParaRPr lang="en-GB">
              <a:solidFill>
                <a:srgbClr val="002060"/>
              </a:solidFill>
              <a:ea typeface="Calibri"/>
              <a:cs typeface="Calibri"/>
            </a:endParaRPr>
          </a:p>
          <a:p>
            <a:pPr marL="285750" indent="-285750">
              <a:buFont typeface="Arial" panose="020B0604020202020204" pitchFamily="34" charset="0"/>
              <a:buChar char="•"/>
            </a:pPr>
            <a:r>
              <a:rPr lang="en-GB">
                <a:solidFill>
                  <a:srgbClr val="002060"/>
                </a:solidFill>
              </a:rPr>
              <a:t>Swindon SEN advisory teacher (HI, VI, PD, C &amp; L) </a:t>
            </a:r>
          </a:p>
          <a:p>
            <a:pPr marL="285750" indent="-285750">
              <a:buFont typeface="Arial" panose="020B0604020202020204" pitchFamily="34" charset="0"/>
              <a:buChar char="•"/>
            </a:pPr>
            <a:r>
              <a:rPr lang="en-GB">
                <a:solidFill>
                  <a:srgbClr val="002060"/>
                </a:solidFill>
                <a:ea typeface="Calibri"/>
                <a:cs typeface="Calibri"/>
              </a:rPr>
              <a:t>SEMH Outreach team</a:t>
            </a:r>
          </a:p>
          <a:p>
            <a:pPr marL="285750" indent="-285750">
              <a:buFont typeface="Arial" panose="020B0604020202020204" pitchFamily="34" charset="0"/>
              <a:buChar char="•"/>
            </a:pPr>
            <a:r>
              <a:rPr lang="en-GB">
                <a:solidFill>
                  <a:srgbClr val="002060"/>
                </a:solidFill>
                <a:ea typeface="Calibri"/>
                <a:cs typeface="Calibri"/>
              </a:rPr>
              <a:t>Health Visitors</a:t>
            </a:r>
          </a:p>
          <a:p>
            <a:pPr marL="285750" indent="-285750">
              <a:buFont typeface="Arial" panose="020B0604020202020204" pitchFamily="34" charset="0"/>
              <a:buChar char="•"/>
            </a:pPr>
            <a:r>
              <a:rPr lang="en-GB">
                <a:solidFill>
                  <a:srgbClr val="002060"/>
                </a:solidFill>
              </a:rPr>
              <a:t>School Nurse service</a:t>
            </a:r>
            <a:endParaRPr lang="en-GB">
              <a:solidFill>
                <a:srgbClr val="002060"/>
              </a:solidFill>
              <a:ea typeface="Calibri"/>
              <a:cs typeface="Calibri"/>
            </a:endParaRPr>
          </a:p>
        </p:txBody>
      </p:sp>
    </p:spTree>
    <p:extLst>
      <p:ext uri="{BB962C8B-B14F-4D97-AF65-F5344CB8AC3E}">
        <p14:creationId xmlns:p14="http://schemas.microsoft.com/office/powerpoint/2010/main" val="3703326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379961" y="1430838"/>
            <a:ext cx="9663454" cy="3191038"/>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4800">
              <a:solidFill>
                <a:srgbClr val="002060"/>
              </a:solidFill>
            </a:endParaRPr>
          </a:p>
          <a:p>
            <a:r>
              <a:rPr lang="en-GB" sz="4800">
                <a:solidFill>
                  <a:srgbClr val="002060"/>
                </a:solidFill>
              </a:rPr>
              <a:t>6. How do your support “Looked after Children” (LAC) who also have Special Educational Needs? </a:t>
            </a:r>
          </a:p>
        </p:txBody>
      </p:sp>
      <p:pic>
        <p:nvPicPr>
          <p:cNvPr id="3" name="Picture 2" descr="Text&#10;&#10;Description automatically generated">
            <a:extLst>
              <a:ext uri="{FF2B5EF4-FFF2-40B4-BE49-F238E27FC236}">
                <a16:creationId xmlns:a16="http://schemas.microsoft.com/office/drawing/2014/main" id="{3A313DBB-B0CC-784F-95C1-662FA4E29CD9}"/>
              </a:ext>
            </a:extLst>
          </p:cNvPr>
          <p:cNvPicPr>
            <a:picLocks noChangeAspect="1"/>
          </p:cNvPicPr>
          <p:nvPr/>
        </p:nvPicPr>
        <p:blipFill>
          <a:blip r:embed="rId2"/>
          <a:stretch>
            <a:fillRect/>
          </a:stretch>
        </p:blipFill>
        <p:spPr>
          <a:xfrm>
            <a:off x="168845" y="197899"/>
            <a:ext cx="4719484" cy="991274"/>
          </a:xfrm>
          <a:prstGeom prst="rect">
            <a:avLst/>
          </a:prstGeom>
        </p:spPr>
      </p:pic>
      <p:sp>
        <p:nvSpPr>
          <p:cNvPr id="4" name="TextBox 3">
            <a:extLst>
              <a:ext uri="{FF2B5EF4-FFF2-40B4-BE49-F238E27FC236}">
                <a16:creationId xmlns:a16="http://schemas.microsoft.com/office/drawing/2014/main" id="{8DB43E86-2FFF-74E5-7463-CF0B24A843C9}"/>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3555079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364590" y="1227796"/>
            <a:ext cx="6505285" cy="20331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rgbClr val="002060"/>
                </a:solidFill>
              </a:rPr>
              <a:t>Graduated approach</a:t>
            </a:r>
          </a:p>
          <a:p>
            <a:r>
              <a:rPr lang="en-GB" sz="2400">
                <a:solidFill>
                  <a:srgbClr val="002060"/>
                </a:solidFill>
              </a:rPr>
              <a:t>As with all our pupils on the SEND register, we use the Graduated approach to ensure quality SEND support. </a:t>
            </a:r>
          </a:p>
        </p:txBody>
      </p:sp>
      <p:sp>
        <p:nvSpPr>
          <p:cNvPr id="4" name="Rectangle 3">
            <a:extLst>
              <a:ext uri="{FF2B5EF4-FFF2-40B4-BE49-F238E27FC236}">
                <a16:creationId xmlns:a16="http://schemas.microsoft.com/office/drawing/2014/main" id="{F16FB964-4BEF-D747-8ACD-37341C11EBFD}"/>
              </a:ext>
            </a:extLst>
          </p:cNvPr>
          <p:cNvSpPr/>
          <p:nvPr/>
        </p:nvSpPr>
        <p:spPr>
          <a:xfrm>
            <a:off x="7232073" y="1227796"/>
            <a:ext cx="4636899" cy="20331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b="1">
              <a:solidFill>
                <a:srgbClr val="002060"/>
              </a:solidFill>
              <a:cs typeface="Calibri"/>
            </a:endParaRPr>
          </a:p>
          <a:p>
            <a:r>
              <a:rPr lang="en-US" sz="2400" b="1">
                <a:solidFill>
                  <a:srgbClr val="002060"/>
                </a:solidFill>
                <a:cs typeface="Calibri"/>
              </a:rPr>
              <a:t>Personal Education Plans</a:t>
            </a:r>
          </a:p>
          <a:p>
            <a:r>
              <a:rPr lang="en-US" sz="2400">
                <a:solidFill>
                  <a:srgbClr val="002060"/>
                </a:solidFill>
                <a:cs typeface="Calibri"/>
              </a:rPr>
              <a:t>The graduated approach is recorded using a Personal Education Plan (PEP) This is similar to an individual learning plan. </a:t>
            </a:r>
          </a:p>
          <a:p>
            <a:pPr algn="ctr"/>
            <a:endParaRPr lang="en-US" sz="1900">
              <a:solidFill>
                <a:srgbClr val="002060"/>
              </a:solidFill>
              <a:cs typeface="Calibri"/>
            </a:endParaRPr>
          </a:p>
        </p:txBody>
      </p:sp>
      <p:sp>
        <p:nvSpPr>
          <p:cNvPr id="5" name="Rectangle 4">
            <a:extLst>
              <a:ext uri="{FF2B5EF4-FFF2-40B4-BE49-F238E27FC236}">
                <a16:creationId xmlns:a16="http://schemas.microsoft.com/office/drawing/2014/main" id="{79514474-E8FA-F049-AC5A-9C99E2DB7404}"/>
              </a:ext>
            </a:extLst>
          </p:cNvPr>
          <p:cNvSpPr/>
          <p:nvPr/>
        </p:nvSpPr>
        <p:spPr>
          <a:xfrm>
            <a:off x="323027" y="3597032"/>
            <a:ext cx="6588412" cy="29826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solidFill>
                  <a:srgbClr val="002060"/>
                </a:solidFill>
                <a:cs typeface="Calibri"/>
              </a:rPr>
              <a:t>Termly multi-professional meetings</a:t>
            </a:r>
          </a:p>
          <a:p>
            <a:r>
              <a:rPr lang="en-US" sz="2400">
                <a:solidFill>
                  <a:srgbClr val="002060"/>
                </a:solidFill>
                <a:cs typeface="Calibri"/>
              </a:rPr>
              <a:t>The pupil (when appropriate), class teacher and </a:t>
            </a:r>
            <a:r>
              <a:rPr lang="en-US" sz="2400" err="1">
                <a:solidFill>
                  <a:srgbClr val="002060"/>
                </a:solidFill>
                <a:cs typeface="Calibri"/>
              </a:rPr>
              <a:t>carers</a:t>
            </a:r>
            <a:r>
              <a:rPr lang="en-US" sz="2400">
                <a:solidFill>
                  <a:srgbClr val="002060"/>
                </a:solidFill>
                <a:cs typeface="Calibri"/>
              </a:rPr>
              <a:t> will meet three times a year (as with all SEND pupils) to update the PEP and review support. </a:t>
            </a:r>
          </a:p>
          <a:p>
            <a:r>
              <a:rPr lang="en-US" sz="2400">
                <a:solidFill>
                  <a:srgbClr val="002060"/>
                </a:solidFill>
                <a:cs typeface="Calibri"/>
              </a:rPr>
              <a:t>An advocate from the Swindon Virtual School and the Designated Teacher for Looked after Children also attends the meeting. </a:t>
            </a:r>
          </a:p>
        </p:txBody>
      </p:sp>
      <p:sp>
        <p:nvSpPr>
          <p:cNvPr id="6" name="TextBox 5">
            <a:extLst>
              <a:ext uri="{FF2B5EF4-FFF2-40B4-BE49-F238E27FC236}">
                <a16:creationId xmlns:a16="http://schemas.microsoft.com/office/drawing/2014/main" id="{F41711B1-4156-8149-9487-E17CDCCC8038}"/>
              </a:ext>
            </a:extLst>
          </p:cNvPr>
          <p:cNvSpPr txBox="1"/>
          <p:nvPr/>
        </p:nvSpPr>
        <p:spPr>
          <a:xfrm>
            <a:off x="736270" y="317742"/>
            <a:ext cx="10379034" cy="523220"/>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Supporting “Looked after children” who are also on the SEND register</a:t>
            </a:r>
          </a:p>
        </p:txBody>
      </p:sp>
      <p:sp>
        <p:nvSpPr>
          <p:cNvPr id="7" name="Rectangle 6">
            <a:extLst>
              <a:ext uri="{FF2B5EF4-FFF2-40B4-BE49-F238E27FC236}">
                <a16:creationId xmlns:a16="http://schemas.microsoft.com/office/drawing/2014/main" id="{6B73BBAE-5911-AA40-9630-DC96BFF31F9B}"/>
              </a:ext>
            </a:extLst>
          </p:cNvPr>
          <p:cNvSpPr/>
          <p:nvPr/>
        </p:nvSpPr>
        <p:spPr>
          <a:xfrm>
            <a:off x="7232073" y="3722914"/>
            <a:ext cx="4636899" cy="285680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r>
              <a:rPr lang="en-US" sz="2400" b="1">
                <a:solidFill>
                  <a:srgbClr val="002060"/>
                </a:solidFill>
                <a:cs typeface="Calibri"/>
              </a:rPr>
              <a:t>Collaborative approach between SENCO and the Designated teacher</a:t>
            </a:r>
          </a:p>
          <a:p>
            <a:r>
              <a:rPr lang="en-US" sz="2400">
                <a:solidFill>
                  <a:srgbClr val="002060"/>
                </a:solidFill>
                <a:cs typeface="Calibri"/>
              </a:rPr>
              <a:t>The Designated teacher for Looked after Children and the SENCO work together to ensure the school is working collaboratively to ensure the best support possible. </a:t>
            </a: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pPr algn="ctr"/>
            <a:endParaRPr lang="en-US" sz="1900">
              <a:solidFill>
                <a:srgbClr val="002060"/>
              </a:solidFill>
              <a:cs typeface="Calibri"/>
            </a:endParaRPr>
          </a:p>
        </p:txBody>
      </p:sp>
    </p:spTree>
    <p:extLst>
      <p:ext uri="{BB962C8B-B14F-4D97-AF65-F5344CB8AC3E}">
        <p14:creationId xmlns:p14="http://schemas.microsoft.com/office/powerpoint/2010/main" val="3986314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264273" y="1460716"/>
            <a:ext cx="9663454" cy="3936568"/>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4800">
                <a:solidFill>
                  <a:srgbClr val="002060"/>
                </a:solidFill>
              </a:rPr>
              <a:t>7. How will you support my child when they start/leave your school or move to another year group? </a:t>
            </a:r>
          </a:p>
        </p:txBody>
      </p:sp>
      <p:pic>
        <p:nvPicPr>
          <p:cNvPr id="3" name="Picture 2" descr="Text&#10;&#10;Description automatically generated">
            <a:extLst>
              <a:ext uri="{FF2B5EF4-FFF2-40B4-BE49-F238E27FC236}">
                <a16:creationId xmlns:a16="http://schemas.microsoft.com/office/drawing/2014/main" id="{3BE7D5BE-CF77-C143-A343-DCC2D8514B6D}"/>
              </a:ext>
            </a:extLst>
          </p:cNvPr>
          <p:cNvPicPr>
            <a:picLocks noChangeAspect="1"/>
          </p:cNvPicPr>
          <p:nvPr/>
        </p:nvPicPr>
        <p:blipFill>
          <a:blip r:embed="rId2"/>
          <a:stretch>
            <a:fillRect/>
          </a:stretch>
        </p:blipFill>
        <p:spPr>
          <a:xfrm>
            <a:off x="112716" y="191474"/>
            <a:ext cx="4719484" cy="991274"/>
          </a:xfrm>
          <a:prstGeom prst="rect">
            <a:avLst/>
          </a:prstGeom>
        </p:spPr>
      </p:pic>
      <p:sp>
        <p:nvSpPr>
          <p:cNvPr id="4" name="TextBox 3">
            <a:extLst>
              <a:ext uri="{FF2B5EF4-FFF2-40B4-BE49-F238E27FC236}">
                <a16:creationId xmlns:a16="http://schemas.microsoft.com/office/drawing/2014/main" id="{3F1D65E6-028F-787E-7556-3F9BCB24C5CD}"/>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3224046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323028" y="1039091"/>
            <a:ext cx="4937740" cy="253538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b="1">
                <a:solidFill>
                  <a:srgbClr val="002060"/>
                </a:solidFill>
              </a:rPr>
              <a:t>Understanding that transitions require support</a:t>
            </a:r>
          </a:p>
          <a:p>
            <a:r>
              <a:rPr lang="en-US" sz="2000">
                <a:solidFill>
                  <a:srgbClr val="002060"/>
                </a:solidFill>
              </a:rPr>
              <a:t>We know that change can be particularly challenging for many children with SEND. We implement individualized transition programmes to ensure the process is as smooth as possible.</a:t>
            </a:r>
          </a:p>
        </p:txBody>
      </p:sp>
      <p:sp>
        <p:nvSpPr>
          <p:cNvPr id="6" name="TextBox 5">
            <a:extLst>
              <a:ext uri="{FF2B5EF4-FFF2-40B4-BE49-F238E27FC236}">
                <a16:creationId xmlns:a16="http://schemas.microsoft.com/office/drawing/2014/main" id="{F41711B1-4156-8149-9487-E17CDCCC8038}"/>
              </a:ext>
            </a:extLst>
          </p:cNvPr>
          <p:cNvSpPr txBox="1"/>
          <p:nvPr/>
        </p:nvSpPr>
        <p:spPr>
          <a:xfrm>
            <a:off x="420167" y="160317"/>
            <a:ext cx="11623444" cy="523220"/>
          </a:xfrm>
          <a:prstGeom prst="rect">
            <a:avLst/>
          </a:prstGeom>
          <a:solidFill>
            <a:schemeClr val="accent5">
              <a:lumMod val="20000"/>
              <a:lumOff val="80000"/>
            </a:schemeClr>
          </a:solidFill>
          <a:ln w="22225">
            <a:solidFill>
              <a:srgbClr val="002060"/>
            </a:solidFill>
          </a:ln>
        </p:spPr>
        <p:txBody>
          <a:bodyPr wrap="square" rtlCol="0">
            <a:spAutoFit/>
          </a:bodyPr>
          <a:lstStyle/>
          <a:p>
            <a:pPr algn="ctr"/>
            <a:r>
              <a:rPr lang="en-US" sz="2800"/>
              <a:t>Supporting children with key transitions</a:t>
            </a:r>
            <a:endParaRPr lang="en-US" sz="2000">
              <a:solidFill>
                <a:srgbClr val="FF0000"/>
              </a:solidFill>
            </a:endParaRPr>
          </a:p>
        </p:txBody>
      </p:sp>
      <p:sp>
        <p:nvSpPr>
          <p:cNvPr id="7" name="Rectangle 6">
            <a:extLst>
              <a:ext uri="{FF2B5EF4-FFF2-40B4-BE49-F238E27FC236}">
                <a16:creationId xmlns:a16="http://schemas.microsoft.com/office/drawing/2014/main" id="{6B73BBAE-5911-AA40-9630-DC96BFF31F9B}"/>
              </a:ext>
            </a:extLst>
          </p:cNvPr>
          <p:cNvSpPr/>
          <p:nvPr/>
        </p:nvSpPr>
        <p:spPr>
          <a:xfrm>
            <a:off x="5557652" y="1039091"/>
            <a:ext cx="6485959" cy="565859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err="1">
                <a:solidFill>
                  <a:srgbClr val="002060"/>
                </a:solidFill>
                <a:cs typeface="Calibri"/>
              </a:rPr>
              <a:t>Individualised</a:t>
            </a:r>
            <a:r>
              <a:rPr lang="en-US" sz="2000" b="1">
                <a:solidFill>
                  <a:srgbClr val="002060"/>
                </a:solidFill>
                <a:cs typeface="Calibri"/>
              </a:rPr>
              <a:t> transition </a:t>
            </a:r>
            <a:r>
              <a:rPr lang="en-US" sz="2000" b="1" err="1">
                <a:solidFill>
                  <a:srgbClr val="002060"/>
                </a:solidFill>
                <a:cs typeface="Calibri"/>
              </a:rPr>
              <a:t>programmes</a:t>
            </a:r>
            <a:endParaRPr lang="en-US" sz="2000" b="1">
              <a:solidFill>
                <a:srgbClr val="002060"/>
              </a:solidFill>
              <a:cs typeface="Calibri"/>
            </a:endParaRPr>
          </a:p>
          <a:p>
            <a:r>
              <a:rPr lang="en-GB" sz="2000">
                <a:solidFill>
                  <a:srgbClr val="002060"/>
                </a:solidFill>
              </a:rPr>
              <a:t>We create transition programmes based on the child’s needs and the type of transition. Examples of support could include:</a:t>
            </a:r>
          </a:p>
          <a:p>
            <a:pPr marL="342900" indent="-342900">
              <a:buClr>
                <a:srgbClr val="002060"/>
              </a:buClr>
              <a:buFont typeface="Arial" panose="020B0604020202020204" pitchFamily="34" charset="0"/>
              <a:buChar char="•"/>
            </a:pPr>
            <a:r>
              <a:rPr lang="en-GB" sz="2000">
                <a:solidFill>
                  <a:srgbClr val="002060"/>
                </a:solidFill>
              </a:rPr>
              <a:t>Regular conversations with staff members about the new setting. </a:t>
            </a:r>
          </a:p>
          <a:p>
            <a:pPr marL="342900" indent="-342900">
              <a:buClr>
                <a:srgbClr val="002060"/>
              </a:buClr>
              <a:buFont typeface="Arial" panose="020B0604020202020204" pitchFamily="34" charset="0"/>
              <a:buChar char="•"/>
            </a:pPr>
            <a:r>
              <a:rPr lang="en-GB" sz="2000">
                <a:solidFill>
                  <a:srgbClr val="002060"/>
                </a:solidFill>
              </a:rPr>
              <a:t>Use of key visuals e.g. countdown timetable, transition booklet with key information and pictures of the new setting</a:t>
            </a:r>
          </a:p>
          <a:p>
            <a:pPr marL="342900" indent="-342900">
              <a:buClr>
                <a:srgbClr val="002060"/>
              </a:buClr>
              <a:buFont typeface="Arial" panose="020B0604020202020204" pitchFamily="34" charset="0"/>
              <a:buChar char="•"/>
            </a:pPr>
            <a:r>
              <a:rPr lang="en-GB" sz="2000">
                <a:solidFill>
                  <a:srgbClr val="002060"/>
                </a:solidFill>
              </a:rPr>
              <a:t>Individual and/or whole class transition visits to the new setting </a:t>
            </a:r>
          </a:p>
          <a:p>
            <a:pPr marL="342900" indent="-342900">
              <a:buClr>
                <a:srgbClr val="002060"/>
              </a:buClr>
              <a:buFont typeface="Arial" panose="020B0604020202020204" pitchFamily="34" charset="0"/>
              <a:buChar char="•"/>
            </a:pPr>
            <a:r>
              <a:rPr lang="en-GB" sz="2000">
                <a:solidFill>
                  <a:srgbClr val="002060"/>
                </a:solidFill>
              </a:rPr>
              <a:t>Providing opportunities for staff from the new setting (when appropriate) to visit and spend time with the pupil at our setting. If required, we can look at visits both during and after the school day. </a:t>
            </a:r>
          </a:p>
          <a:p>
            <a:pPr marL="342900" indent="-342900">
              <a:buClr>
                <a:srgbClr val="002060"/>
              </a:buClr>
              <a:buFont typeface="Arial" panose="020B0604020202020204" pitchFamily="34" charset="0"/>
              <a:buChar char="•"/>
            </a:pPr>
            <a:r>
              <a:rPr lang="en-GB" sz="2000">
                <a:solidFill>
                  <a:srgbClr val="002060"/>
                </a:solidFill>
              </a:rPr>
              <a:t>When needed, we work with parents or carers to arrange an initial transition timetable moving from part-time attendance to full time.</a:t>
            </a:r>
            <a:endParaRPr lang="en-US" sz="2000" b="1">
              <a:solidFill>
                <a:srgbClr val="002060"/>
              </a:solidFill>
              <a:cs typeface="Calibri"/>
            </a:endParaRPr>
          </a:p>
        </p:txBody>
      </p:sp>
      <p:sp>
        <p:nvSpPr>
          <p:cNvPr id="8" name="Rectangle 7">
            <a:extLst>
              <a:ext uri="{FF2B5EF4-FFF2-40B4-BE49-F238E27FC236}">
                <a16:creationId xmlns:a16="http://schemas.microsoft.com/office/drawing/2014/main" id="{82224018-F089-3F40-9AE3-007912A8ED56}"/>
              </a:ext>
            </a:extLst>
          </p:cNvPr>
          <p:cNvSpPr/>
          <p:nvPr/>
        </p:nvSpPr>
        <p:spPr>
          <a:xfrm>
            <a:off x="323029" y="3787937"/>
            <a:ext cx="4937740" cy="2909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b="1">
                <a:solidFill>
                  <a:srgbClr val="002060"/>
                </a:solidFill>
              </a:rPr>
              <a:t>Collaboration </a:t>
            </a:r>
          </a:p>
          <a:p>
            <a:r>
              <a:rPr lang="en-US" sz="2000">
                <a:solidFill>
                  <a:srgbClr val="002060"/>
                </a:solidFill>
              </a:rPr>
              <a:t>If your child is going to or coming from another setting,  </a:t>
            </a:r>
            <a:r>
              <a:rPr lang="en-GB" sz="2000">
                <a:solidFill>
                  <a:srgbClr val="002060"/>
                </a:solidFill>
              </a:rPr>
              <a:t>we work closely with that setting to ensure we have shared all the key information required for your child to continue receiving the support they need.</a:t>
            </a:r>
          </a:p>
          <a:p>
            <a:endParaRPr lang="en-GB" sz="800">
              <a:solidFill>
                <a:srgbClr val="002060"/>
              </a:solidFill>
            </a:endParaRPr>
          </a:p>
          <a:p>
            <a:r>
              <a:rPr lang="en-GB" sz="2000">
                <a:solidFill>
                  <a:srgbClr val="002060"/>
                </a:solidFill>
                <a:cs typeface="Calibri"/>
              </a:rPr>
              <a:t>Teachers hold handover meetings and work closely together to ensure effective transitions from one class to another</a:t>
            </a:r>
            <a:endParaRPr lang="en-US" sz="2000">
              <a:solidFill>
                <a:srgbClr val="002060"/>
              </a:solidFill>
              <a:cs typeface="Calibri"/>
            </a:endParaRPr>
          </a:p>
        </p:txBody>
      </p:sp>
    </p:spTree>
    <p:extLst>
      <p:ext uri="{BB962C8B-B14F-4D97-AF65-F5344CB8AC3E}">
        <p14:creationId xmlns:p14="http://schemas.microsoft.com/office/powerpoint/2010/main" val="2178436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018947" y="1680841"/>
            <a:ext cx="10154105" cy="4146754"/>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400">
                <a:solidFill>
                  <a:srgbClr val="002060"/>
                </a:solidFill>
              </a:rPr>
              <a:t>8. How do you evaluate the effectiveness of the provision made for pupils with SEND? </a:t>
            </a:r>
            <a:endParaRPr lang="en-GB" sz="4000">
              <a:solidFill>
                <a:srgbClr val="002060"/>
              </a:solidFill>
            </a:endParaRPr>
          </a:p>
        </p:txBody>
      </p:sp>
      <p:pic>
        <p:nvPicPr>
          <p:cNvPr id="3" name="Picture 2" descr="Text&#10;&#10;Description automatically generated">
            <a:extLst>
              <a:ext uri="{FF2B5EF4-FFF2-40B4-BE49-F238E27FC236}">
                <a16:creationId xmlns:a16="http://schemas.microsoft.com/office/drawing/2014/main" id="{E693FFAE-73D9-3F49-85FE-DFAAF01E4B16}"/>
              </a:ext>
            </a:extLst>
          </p:cNvPr>
          <p:cNvPicPr>
            <a:picLocks noChangeAspect="1"/>
          </p:cNvPicPr>
          <p:nvPr/>
        </p:nvPicPr>
        <p:blipFill>
          <a:blip r:embed="rId2"/>
          <a:stretch>
            <a:fillRect/>
          </a:stretch>
        </p:blipFill>
        <p:spPr>
          <a:xfrm>
            <a:off x="165769" y="102712"/>
            <a:ext cx="4719484" cy="991274"/>
          </a:xfrm>
          <a:prstGeom prst="rect">
            <a:avLst/>
          </a:prstGeom>
        </p:spPr>
      </p:pic>
      <p:sp>
        <p:nvSpPr>
          <p:cNvPr id="4" name="TextBox 3">
            <a:extLst>
              <a:ext uri="{FF2B5EF4-FFF2-40B4-BE49-F238E27FC236}">
                <a16:creationId xmlns:a16="http://schemas.microsoft.com/office/drawing/2014/main" id="{9EEFCE64-75DA-7C2D-D053-038B5EB20E25}"/>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1999683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323027" y="1101914"/>
            <a:ext cx="5864017" cy="22021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a:solidFill>
                  <a:srgbClr val="002060"/>
                </a:solidFill>
              </a:rPr>
              <a:t>Termly individual reviews</a:t>
            </a:r>
          </a:p>
          <a:p>
            <a:r>
              <a:rPr lang="en-GB" sz="2000" b="1">
                <a:solidFill>
                  <a:srgbClr val="002060"/>
                </a:solidFill>
              </a:rPr>
              <a:t>(Graduated approach)</a:t>
            </a:r>
          </a:p>
          <a:p>
            <a:r>
              <a:rPr lang="en-GB" sz="2000">
                <a:solidFill>
                  <a:srgbClr val="002060"/>
                </a:solidFill>
              </a:rPr>
              <a:t>The termly reviews as part of our SEND progress meetings </a:t>
            </a:r>
            <a:r>
              <a:rPr lang="en-GB" sz="2000">
                <a:solidFill>
                  <a:srgbClr val="002060"/>
                </a:solidFill>
                <a:hlinkClick r:id="rId3" action="ppaction://hlinksldjump"/>
              </a:rPr>
              <a:t>(</a:t>
            </a:r>
            <a:r>
              <a:rPr lang="en-GB" sz="2000">
                <a:solidFill>
                  <a:srgbClr val="002060"/>
                </a:solidFill>
                <a:hlinkClick r:id="rId4" action="ppaction://hlinksldjump"/>
              </a:rPr>
              <a:t>see slide 21</a:t>
            </a:r>
            <a:r>
              <a:rPr lang="en-GB" sz="2000">
                <a:solidFill>
                  <a:srgbClr val="002060"/>
                </a:solidFill>
              </a:rPr>
              <a:t>) enable us to monitor and evaluate the effectiveness of SEND provision for each individual child and to gain feedback from parents/carers and pupils</a:t>
            </a:r>
          </a:p>
        </p:txBody>
      </p:sp>
      <p:sp>
        <p:nvSpPr>
          <p:cNvPr id="4" name="Rectangle 3">
            <a:extLst>
              <a:ext uri="{FF2B5EF4-FFF2-40B4-BE49-F238E27FC236}">
                <a16:creationId xmlns:a16="http://schemas.microsoft.com/office/drawing/2014/main" id="{F16FB964-4BEF-D747-8ACD-37341C11EBFD}"/>
              </a:ext>
            </a:extLst>
          </p:cNvPr>
          <p:cNvSpPr/>
          <p:nvPr/>
        </p:nvSpPr>
        <p:spPr>
          <a:xfrm>
            <a:off x="6629221" y="1101915"/>
            <a:ext cx="5239751" cy="20331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b="1">
              <a:solidFill>
                <a:srgbClr val="002060"/>
              </a:solidFill>
              <a:cs typeface="Calibri"/>
            </a:endParaRPr>
          </a:p>
          <a:p>
            <a:r>
              <a:rPr lang="en-US" sz="2000" b="1">
                <a:solidFill>
                  <a:srgbClr val="002060"/>
                </a:solidFill>
                <a:cs typeface="Calibri"/>
              </a:rPr>
              <a:t>Governor visits</a:t>
            </a:r>
          </a:p>
          <a:p>
            <a:r>
              <a:rPr lang="en-US" sz="2000">
                <a:solidFill>
                  <a:srgbClr val="002060"/>
                </a:solidFill>
                <a:cs typeface="Calibri"/>
              </a:rPr>
              <a:t>Our SEND governor is Peter Ford.</a:t>
            </a:r>
          </a:p>
          <a:p>
            <a:r>
              <a:rPr lang="en-US" sz="2000">
                <a:solidFill>
                  <a:srgbClr val="002060"/>
                </a:solidFill>
                <a:cs typeface="Calibri"/>
              </a:rPr>
              <a:t>The Governor offers support throughout the year. This support enable us to further evaluate the effectiveness of our SEND provision</a:t>
            </a:r>
            <a:endParaRPr lang="en-US" sz="2000" b="1">
              <a:solidFill>
                <a:srgbClr val="002060"/>
              </a:solidFill>
              <a:cs typeface="Calibri"/>
            </a:endParaRPr>
          </a:p>
          <a:p>
            <a:pPr algn="ctr"/>
            <a:endParaRPr lang="en-US" sz="1900">
              <a:solidFill>
                <a:srgbClr val="002060"/>
              </a:solidFill>
              <a:cs typeface="Calibri"/>
            </a:endParaRPr>
          </a:p>
        </p:txBody>
      </p:sp>
      <p:sp>
        <p:nvSpPr>
          <p:cNvPr id="5" name="Rectangle 4">
            <a:extLst>
              <a:ext uri="{FF2B5EF4-FFF2-40B4-BE49-F238E27FC236}">
                <a16:creationId xmlns:a16="http://schemas.microsoft.com/office/drawing/2014/main" id="{79514474-E8FA-F049-AC5A-9C99E2DB7404}"/>
              </a:ext>
            </a:extLst>
          </p:cNvPr>
          <p:cNvSpPr/>
          <p:nvPr/>
        </p:nvSpPr>
        <p:spPr>
          <a:xfrm>
            <a:off x="323027" y="3454528"/>
            <a:ext cx="5864017" cy="3085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rgbClr val="002060"/>
                </a:solidFill>
                <a:cs typeface="Calibri"/>
              </a:rPr>
              <a:t>Use of data</a:t>
            </a:r>
          </a:p>
          <a:p>
            <a:r>
              <a:rPr lang="en-US" sz="2000">
                <a:solidFill>
                  <a:srgbClr val="002060"/>
                </a:solidFill>
                <a:cs typeface="Calibri"/>
              </a:rPr>
              <a:t>We evaluate progress data for individual children (recording in individual learning plans) and also for the cohort of pupils within our school who have SEND. This gives us an overview of the impact of our SEND provision and how effective it is. We use this information to make adjustments and adapt our approach to ensure continuous improvement</a:t>
            </a:r>
          </a:p>
        </p:txBody>
      </p:sp>
      <p:sp>
        <p:nvSpPr>
          <p:cNvPr id="6" name="TextBox 5">
            <a:extLst>
              <a:ext uri="{FF2B5EF4-FFF2-40B4-BE49-F238E27FC236}">
                <a16:creationId xmlns:a16="http://schemas.microsoft.com/office/drawing/2014/main" id="{F41711B1-4156-8149-9487-E17CDCCC8038}"/>
              </a:ext>
            </a:extLst>
          </p:cNvPr>
          <p:cNvSpPr txBox="1"/>
          <p:nvPr/>
        </p:nvSpPr>
        <p:spPr>
          <a:xfrm>
            <a:off x="1983180" y="128623"/>
            <a:ext cx="7144600" cy="523220"/>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Evaluating the effectiveness of SEND provision </a:t>
            </a:r>
          </a:p>
        </p:txBody>
      </p:sp>
      <p:sp>
        <p:nvSpPr>
          <p:cNvPr id="7" name="Rectangle 6">
            <a:extLst>
              <a:ext uri="{FF2B5EF4-FFF2-40B4-BE49-F238E27FC236}">
                <a16:creationId xmlns:a16="http://schemas.microsoft.com/office/drawing/2014/main" id="{6B73BBAE-5911-AA40-9630-DC96BFF31F9B}"/>
              </a:ext>
            </a:extLst>
          </p:cNvPr>
          <p:cNvSpPr/>
          <p:nvPr/>
        </p:nvSpPr>
        <p:spPr>
          <a:xfrm>
            <a:off x="6629221" y="3496492"/>
            <a:ext cx="4997117" cy="3043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rgbClr val="002060"/>
                </a:solidFill>
                <a:cs typeface="Calibri"/>
              </a:rPr>
              <a:t>Parental surveys</a:t>
            </a:r>
          </a:p>
          <a:p>
            <a:r>
              <a:rPr lang="en-US" sz="2000">
                <a:solidFill>
                  <a:srgbClr val="002060"/>
                </a:solidFill>
                <a:cs typeface="Calibri"/>
              </a:rPr>
              <a:t>We will send out SEND surveys once a year to get feedback on our SEND provision, identifying what is working well and ways in which we can improve. </a:t>
            </a: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pPr algn="ctr"/>
            <a:endParaRPr lang="en-US" sz="1900">
              <a:solidFill>
                <a:srgbClr val="002060"/>
              </a:solidFill>
              <a:cs typeface="Calibri"/>
            </a:endParaRPr>
          </a:p>
        </p:txBody>
      </p:sp>
    </p:spTree>
    <p:extLst>
      <p:ext uri="{BB962C8B-B14F-4D97-AF65-F5344CB8AC3E}">
        <p14:creationId xmlns:p14="http://schemas.microsoft.com/office/powerpoint/2010/main" val="1797918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709294" y="2388592"/>
            <a:ext cx="9663454" cy="2566803"/>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200">
              <a:solidFill>
                <a:srgbClr val="002060"/>
              </a:solidFill>
            </a:endParaRPr>
          </a:p>
          <a:p>
            <a:r>
              <a:rPr lang="en-US" sz="4400">
                <a:solidFill>
                  <a:srgbClr val="002060"/>
                </a:solidFill>
              </a:rPr>
              <a:t>9. How do you ensure that pupils with SEN are fully included in all aspects of school life?  </a:t>
            </a:r>
            <a:endParaRPr lang="en-GB" sz="8000">
              <a:solidFill>
                <a:srgbClr val="002060"/>
              </a:solidFill>
            </a:endParaRPr>
          </a:p>
        </p:txBody>
      </p:sp>
      <p:pic>
        <p:nvPicPr>
          <p:cNvPr id="3" name="Picture 2" descr="Text&#10;&#10;Description automatically generated">
            <a:extLst>
              <a:ext uri="{FF2B5EF4-FFF2-40B4-BE49-F238E27FC236}">
                <a16:creationId xmlns:a16="http://schemas.microsoft.com/office/drawing/2014/main" id="{C671B5F2-1D1A-C64B-A44F-FB16AF6DB0D6}"/>
              </a:ext>
            </a:extLst>
          </p:cNvPr>
          <p:cNvPicPr>
            <a:picLocks noChangeAspect="1"/>
          </p:cNvPicPr>
          <p:nvPr/>
        </p:nvPicPr>
        <p:blipFill>
          <a:blip r:embed="rId2"/>
          <a:stretch>
            <a:fillRect/>
          </a:stretch>
        </p:blipFill>
        <p:spPr>
          <a:xfrm>
            <a:off x="118099" y="153110"/>
            <a:ext cx="4719484" cy="991274"/>
          </a:xfrm>
          <a:prstGeom prst="rect">
            <a:avLst/>
          </a:prstGeom>
        </p:spPr>
      </p:pic>
      <p:sp>
        <p:nvSpPr>
          <p:cNvPr id="4" name="TextBox 3">
            <a:extLst>
              <a:ext uri="{FF2B5EF4-FFF2-40B4-BE49-F238E27FC236}">
                <a16:creationId xmlns:a16="http://schemas.microsoft.com/office/drawing/2014/main" id="{3532254A-B6DE-8839-F126-C6D653BFDBF0}"/>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128819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363131" y="1054872"/>
            <a:ext cx="5391973" cy="239457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GB" sz="2400" b="1">
                <a:solidFill>
                  <a:srgbClr val="002060"/>
                </a:solidFill>
                <a:latin typeface="CenturyGothic"/>
              </a:rPr>
              <a:t>Wide range of opportunities for all</a:t>
            </a:r>
          </a:p>
          <a:p>
            <a:pPr lvl="0"/>
            <a:r>
              <a:rPr lang="en-GB" sz="2400">
                <a:solidFill>
                  <a:srgbClr val="002060"/>
                </a:solidFill>
                <a:latin typeface="CenturyGothic"/>
              </a:rPr>
              <a:t>Our school offers a wide and enriched curriculum with afterschool clubs, educational day trips/experiences and residential trips, all providing a range of opportunity and experience for all pupils. </a:t>
            </a:r>
            <a:endParaRPr lang="en-GB" sz="2400">
              <a:solidFill>
                <a:srgbClr val="002060"/>
              </a:solidFill>
            </a:endParaRPr>
          </a:p>
        </p:txBody>
      </p:sp>
      <p:sp>
        <p:nvSpPr>
          <p:cNvPr id="4" name="Rectangle 3">
            <a:extLst>
              <a:ext uri="{FF2B5EF4-FFF2-40B4-BE49-F238E27FC236}">
                <a16:creationId xmlns:a16="http://schemas.microsoft.com/office/drawing/2014/main" id="{F16FB964-4BEF-D747-8ACD-37341C11EBFD}"/>
              </a:ext>
            </a:extLst>
          </p:cNvPr>
          <p:cNvSpPr/>
          <p:nvPr/>
        </p:nvSpPr>
        <p:spPr>
          <a:xfrm>
            <a:off x="6298531" y="1060502"/>
            <a:ext cx="5772972" cy="28955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rgbClr val="002060"/>
                </a:solidFill>
                <a:latin typeface="CenturyGothic"/>
              </a:rPr>
              <a:t>Removing barriers</a:t>
            </a:r>
          </a:p>
          <a:p>
            <a:r>
              <a:rPr lang="en-GB" sz="2400">
                <a:solidFill>
                  <a:srgbClr val="002060"/>
                </a:solidFill>
                <a:latin typeface="CenturyGothic"/>
              </a:rPr>
              <a:t>We always consider opportunities and experiences that are inclusive and accessible to all. Should any child need specific support to access these activities, the school will endeavour to provide the necessary resources/training to achieve inclusivity</a:t>
            </a:r>
          </a:p>
          <a:p>
            <a:r>
              <a:rPr lang="en-US">
                <a:solidFill>
                  <a:srgbClr val="002060"/>
                </a:solidFill>
                <a:cs typeface="Calibri"/>
              </a:rPr>
              <a:t>For barriers linked to medical conditions see our policy </a:t>
            </a:r>
            <a:r>
              <a:rPr lang="en-US">
                <a:solidFill>
                  <a:srgbClr val="002060"/>
                </a:solidFill>
                <a:cs typeface="Calibri"/>
                <a:hlinkClick r:id="rId3"/>
              </a:rPr>
              <a:t>here</a:t>
            </a:r>
            <a:endParaRPr lang="en-US">
              <a:solidFill>
                <a:srgbClr val="002060"/>
              </a:solidFill>
              <a:cs typeface="Calibri"/>
            </a:endParaRPr>
          </a:p>
        </p:txBody>
      </p:sp>
      <p:sp>
        <p:nvSpPr>
          <p:cNvPr id="5" name="Rectangle 4">
            <a:extLst>
              <a:ext uri="{FF2B5EF4-FFF2-40B4-BE49-F238E27FC236}">
                <a16:creationId xmlns:a16="http://schemas.microsoft.com/office/drawing/2014/main" id="{79514474-E8FA-F049-AC5A-9C99E2DB7404}"/>
              </a:ext>
            </a:extLst>
          </p:cNvPr>
          <p:cNvSpPr/>
          <p:nvPr/>
        </p:nvSpPr>
        <p:spPr>
          <a:xfrm>
            <a:off x="363131" y="3801979"/>
            <a:ext cx="5311761" cy="289551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prstClr val="black"/>
                </a:solidFill>
                <a:latin typeface="CenturyGothic"/>
              </a:rPr>
              <a:t>Planning ahead</a:t>
            </a:r>
          </a:p>
          <a:p>
            <a:r>
              <a:rPr lang="en-GB" b="1">
                <a:solidFill>
                  <a:prstClr val="black"/>
                </a:solidFill>
                <a:latin typeface="CenturyGothic"/>
              </a:rPr>
              <a:t>see example risk assessment </a:t>
            </a:r>
            <a:r>
              <a:rPr lang="en-GB" b="1">
                <a:solidFill>
                  <a:prstClr val="black"/>
                </a:solidFill>
                <a:latin typeface="CenturyGothic"/>
                <a:hlinkClick r:id="rId4"/>
              </a:rPr>
              <a:t>here</a:t>
            </a:r>
            <a:endParaRPr lang="en-GB" b="1">
              <a:solidFill>
                <a:prstClr val="black"/>
              </a:solidFill>
              <a:latin typeface="CenturyGothic"/>
            </a:endParaRPr>
          </a:p>
          <a:p>
            <a:r>
              <a:rPr lang="en-GB" sz="2400">
                <a:solidFill>
                  <a:prstClr val="black"/>
                </a:solidFill>
                <a:latin typeface="CenturyGothic"/>
              </a:rPr>
              <a:t>All school trips are fully risk assessed and we provide the appropriate support for children with SEND to attend all trips. For example, this may include additional adult support on the trip or the use of social stories in advance of the trip.</a:t>
            </a:r>
            <a:endParaRPr lang="en-US" sz="2400">
              <a:solidFill>
                <a:srgbClr val="002060"/>
              </a:solidFill>
              <a:cs typeface="Calibri"/>
            </a:endParaRPr>
          </a:p>
        </p:txBody>
      </p:sp>
      <p:sp>
        <p:nvSpPr>
          <p:cNvPr id="6" name="TextBox 5">
            <a:extLst>
              <a:ext uri="{FF2B5EF4-FFF2-40B4-BE49-F238E27FC236}">
                <a16:creationId xmlns:a16="http://schemas.microsoft.com/office/drawing/2014/main" id="{F41711B1-4156-8149-9487-E17CDCCC8038}"/>
              </a:ext>
            </a:extLst>
          </p:cNvPr>
          <p:cNvSpPr txBox="1"/>
          <p:nvPr/>
        </p:nvSpPr>
        <p:spPr>
          <a:xfrm>
            <a:off x="2327301" y="179124"/>
            <a:ext cx="8043920" cy="523220"/>
          </a:xfrm>
          <a:prstGeom prst="rect">
            <a:avLst/>
          </a:prstGeom>
          <a:solidFill>
            <a:schemeClr val="accent5">
              <a:lumMod val="20000"/>
              <a:lumOff val="80000"/>
            </a:schemeClr>
          </a:solidFill>
          <a:ln w="22225">
            <a:solidFill>
              <a:srgbClr val="002060"/>
            </a:solidFill>
          </a:ln>
        </p:spPr>
        <p:txBody>
          <a:bodyPr wrap="square" rtlCol="0">
            <a:spAutoFit/>
          </a:bodyPr>
          <a:lstStyle/>
          <a:p>
            <a:pPr algn="ctr"/>
            <a:r>
              <a:rPr lang="en-US" sz="2800"/>
              <a:t>Advocating Inclusion in all activities for all pupils </a:t>
            </a:r>
          </a:p>
        </p:txBody>
      </p:sp>
      <p:sp>
        <p:nvSpPr>
          <p:cNvPr id="7" name="Rectangle 6">
            <a:extLst>
              <a:ext uri="{FF2B5EF4-FFF2-40B4-BE49-F238E27FC236}">
                <a16:creationId xmlns:a16="http://schemas.microsoft.com/office/drawing/2014/main" id="{6B73BBAE-5911-AA40-9630-DC96BFF31F9B}"/>
              </a:ext>
            </a:extLst>
          </p:cNvPr>
          <p:cNvSpPr/>
          <p:nvPr/>
        </p:nvSpPr>
        <p:spPr>
          <a:xfrm>
            <a:off x="6298531" y="4226160"/>
            <a:ext cx="5530338" cy="24713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rgbClr val="002060"/>
                </a:solidFill>
                <a:latin typeface="CenturyGothic"/>
              </a:rPr>
              <a:t>Extended provision</a:t>
            </a:r>
          </a:p>
          <a:p>
            <a:r>
              <a:rPr lang="en-GB" sz="2400">
                <a:solidFill>
                  <a:srgbClr val="002060"/>
                </a:solidFill>
                <a:latin typeface="CenturyGothic"/>
              </a:rPr>
              <a:t>We also offer extended provision for pupils through our Breakfast club and Afterschool Club which is available to all children. Provision for any child with additional SEND will be supported</a:t>
            </a:r>
            <a:r>
              <a:rPr lang="en-GB" sz="2000">
                <a:solidFill>
                  <a:srgbClr val="002060"/>
                </a:solidFill>
                <a:latin typeface="CenturyGothic"/>
              </a:rPr>
              <a:t>.</a:t>
            </a:r>
            <a:endParaRPr lang="en-GB" sz="2000">
              <a:solidFill>
                <a:srgbClr val="002060"/>
              </a:solidFill>
            </a:endParaRPr>
          </a:p>
        </p:txBody>
      </p:sp>
    </p:spTree>
    <p:extLst>
      <p:ext uri="{BB962C8B-B14F-4D97-AF65-F5344CB8AC3E}">
        <p14:creationId xmlns:p14="http://schemas.microsoft.com/office/powerpoint/2010/main" val="359151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B9EF4-4048-B841-8DFC-E7A6161FD4A3}"/>
              </a:ext>
            </a:extLst>
          </p:cNvPr>
          <p:cNvSpPr/>
          <p:nvPr/>
        </p:nvSpPr>
        <p:spPr>
          <a:xfrm>
            <a:off x="635429" y="1624875"/>
            <a:ext cx="5204847" cy="22821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Cognition and Learning needs</a:t>
            </a:r>
          </a:p>
          <a:p>
            <a:pPr algn="ctr"/>
            <a:r>
              <a:rPr lang="en-US" sz="2000">
                <a:solidFill>
                  <a:srgbClr val="002060"/>
                </a:solidFill>
              </a:rPr>
              <a:t>This category of need includes:</a:t>
            </a:r>
          </a:p>
          <a:p>
            <a:pPr marL="342900" indent="-342900">
              <a:buFont typeface="Arial" panose="020B0604020202020204" pitchFamily="34" charset="0"/>
              <a:buChar char="•"/>
            </a:pPr>
            <a:r>
              <a:rPr lang="en-US" sz="2000">
                <a:solidFill>
                  <a:srgbClr val="002060"/>
                </a:solidFill>
              </a:rPr>
              <a:t>Dyslexia</a:t>
            </a:r>
          </a:p>
          <a:p>
            <a:pPr marL="342900" indent="-342900">
              <a:buFont typeface="Arial" panose="020B0604020202020204" pitchFamily="34" charset="0"/>
              <a:buChar char="•"/>
            </a:pPr>
            <a:r>
              <a:rPr lang="en-US" sz="2000">
                <a:solidFill>
                  <a:srgbClr val="002060"/>
                </a:solidFill>
              </a:rPr>
              <a:t>Dyscalculia</a:t>
            </a:r>
          </a:p>
          <a:p>
            <a:pPr marL="342900" indent="-342900">
              <a:buFont typeface="Arial" panose="020B0604020202020204" pitchFamily="34" charset="0"/>
              <a:buChar char="•"/>
            </a:pPr>
            <a:r>
              <a:rPr lang="en-US" sz="2000">
                <a:solidFill>
                  <a:srgbClr val="002060"/>
                </a:solidFill>
              </a:rPr>
              <a:t>Processing difficulties</a:t>
            </a:r>
          </a:p>
          <a:p>
            <a:pPr marL="342900" indent="-342900">
              <a:buFont typeface="Arial" panose="020B0604020202020204" pitchFamily="34" charset="0"/>
              <a:buChar char="•"/>
            </a:pPr>
            <a:r>
              <a:rPr lang="en-US" sz="2000">
                <a:solidFill>
                  <a:srgbClr val="002060"/>
                </a:solidFill>
              </a:rPr>
              <a:t>Memory</a:t>
            </a:r>
          </a:p>
          <a:p>
            <a:pPr algn="ctr"/>
            <a:endParaRPr lang="en-US" sz="2400">
              <a:solidFill>
                <a:srgbClr val="002060"/>
              </a:solidFill>
            </a:endParaRPr>
          </a:p>
        </p:txBody>
      </p:sp>
      <p:sp>
        <p:nvSpPr>
          <p:cNvPr id="4" name="Rectangle 3">
            <a:extLst>
              <a:ext uri="{FF2B5EF4-FFF2-40B4-BE49-F238E27FC236}">
                <a16:creationId xmlns:a16="http://schemas.microsoft.com/office/drawing/2014/main" id="{84C7B142-5BD4-C74C-8E39-291408F08095}"/>
              </a:ext>
            </a:extLst>
          </p:cNvPr>
          <p:cNvSpPr/>
          <p:nvPr/>
        </p:nvSpPr>
        <p:spPr>
          <a:xfrm>
            <a:off x="6095999" y="1655872"/>
            <a:ext cx="5323667" cy="22821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b="1">
                <a:solidFill>
                  <a:srgbClr val="002060"/>
                </a:solidFill>
              </a:rPr>
              <a:t>Communication and Interaction needs</a:t>
            </a:r>
            <a:endParaRPr lang="en-US" sz="2000" b="1">
              <a:solidFill>
                <a:srgbClr val="002060"/>
              </a:solidFill>
            </a:endParaRPr>
          </a:p>
          <a:p>
            <a:pPr lvl="0" algn="ctr"/>
            <a:r>
              <a:rPr lang="en-US" sz="2000">
                <a:solidFill>
                  <a:srgbClr val="002060"/>
                </a:solidFill>
              </a:rPr>
              <a:t>This category of need includes:</a:t>
            </a:r>
          </a:p>
          <a:p>
            <a:pPr marL="342900" lvl="0" indent="-342900">
              <a:buFont typeface="Arial" panose="020B0604020202020204" pitchFamily="34" charset="0"/>
              <a:buChar char="•"/>
            </a:pPr>
            <a:r>
              <a:rPr lang="en-US" sz="2000">
                <a:solidFill>
                  <a:srgbClr val="002060"/>
                </a:solidFill>
              </a:rPr>
              <a:t>Understanding language (receptive)</a:t>
            </a:r>
          </a:p>
          <a:p>
            <a:pPr marL="342900" lvl="0" indent="-342900">
              <a:buFont typeface="Arial" panose="020B0604020202020204" pitchFamily="34" charset="0"/>
              <a:buChar char="•"/>
            </a:pPr>
            <a:r>
              <a:rPr lang="en-US" sz="2000">
                <a:solidFill>
                  <a:srgbClr val="002060"/>
                </a:solidFill>
              </a:rPr>
              <a:t>Using language (expressive)</a:t>
            </a:r>
          </a:p>
          <a:p>
            <a:pPr marL="342900" lvl="0" indent="-342900">
              <a:buFont typeface="Arial" panose="020B0604020202020204" pitchFamily="34" charset="0"/>
              <a:buChar char="•"/>
            </a:pPr>
            <a:r>
              <a:rPr lang="en-US" sz="2000">
                <a:solidFill>
                  <a:srgbClr val="002060"/>
                </a:solidFill>
              </a:rPr>
              <a:t>Speech  </a:t>
            </a:r>
          </a:p>
          <a:p>
            <a:pPr marL="342900" indent="-342900">
              <a:buFont typeface="Arial" panose="020B0604020202020204" pitchFamily="34" charset="0"/>
              <a:buChar char="•"/>
            </a:pPr>
            <a:r>
              <a:rPr lang="en-US" sz="2000">
                <a:solidFill>
                  <a:srgbClr val="002060"/>
                </a:solidFill>
              </a:rPr>
              <a:t>Autism Spectrum Condition</a:t>
            </a:r>
          </a:p>
          <a:p>
            <a:pPr algn="ctr"/>
            <a:endParaRPr lang="en-US"/>
          </a:p>
        </p:txBody>
      </p:sp>
      <p:sp>
        <p:nvSpPr>
          <p:cNvPr id="5" name="Rectangle 4">
            <a:extLst>
              <a:ext uri="{FF2B5EF4-FFF2-40B4-BE49-F238E27FC236}">
                <a16:creationId xmlns:a16="http://schemas.microsoft.com/office/drawing/2014/main" id="{94194D7D-8AFC-5144-9A65-881ABF47AFA5}"/>
              </a:ext>
            </a:extLst>
          </p:cNvPr>
          <p:cNvSpPr/>
          <p:nvPr/>
        </p:nvSpPr>
        <p:spPr>
          <a:xfrm>
            <a:off x="635430" y="4165042"/>
            <a:ext cx="5204847" cy="22821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b="1">
              <a:solidFill>
                <a:srgbClr val="002060"/>
              </a:solidFill>
            </a:endParaRPr>
          </a:p>
          <a:p>
            <a:pPr lvl="0"/>
            <a:r>
              <a:rPr lang="en-US" sz="2000" b="1">
                <a:solidFill>
                  <a:srgbClr val="002060"/>
                </a:solidFill>
              </a:rPr>
              <a:t>Social, Emotional, Mental Health needs</a:t>
            </a:r>
          </a:p>
          <a:p>
            <a:pPr lvl="0" algn="ctr"/>
            <a:r>
              <a:rPr lang="en-US" sz="2000">
                <a:solidFill>
                  <a:srgbClr val="002060"/>
                </a:solidFill>
              </a:rPr>
              <a:t>This category of need includes amongst others:</a:t>
            </a:r>
          </a:p>
          <a:p>
            <a:pPr marL="342900" lvl="0" indent="-342900">
              <a:buFont typeface="Arial" panose="020B0604020202020204" pitchFamily="34" charset="0"/>
              <a:buChar char="•"/>
            </a:pPr>
            <a:r>
              <a:rPr lang="en-US" sz="2000">
                <a:solidFill>
                  <a:srgbClr val="002060"/>
                </a:solidFill>
              </a:rPr>
              <a:t>Social understanding and interaction</a:t>
            </a:r>
          </a:p>
          <a:p>
            <a:pPr marL="342900" lvl="0" indent="-342900">
              <a:buFont typeface="Arial" panose="020B0604020202020204" pitchFamily="34" charset="0"/>
              <a:buChar char="•"/>
            </a:pPr>
            <a:r>
              <a:rPr lang="en-US" sz="2000">
                <a:solidFill>
                  <a:srgbClr val="002060"/>
                </a:solidFill>
              </a:rPr>
              <a:t>Emotional literacy and regulation</a:t>
            </a:r>
          </a:p>
          <a:p>
            <a:pPr marL="342900" lvl="0" indent="-342900">
              <a:buFont typeface="Arial" panose="020B0604020202020204" pitchFamily="34" charset="0"/>
              <a:buChar char="•"/>
            </a:pPr>
            <a:r>
              <a:rPr lang="en-US" sz="2000">
                <a:solidFill>
                  <a:srgbClr val="002060"/>
                </a:solidFill>
              </a:rPr>
              <a:t>Autism Spectrum Condition</a:t>
            </a:r>
          </a:p>
          <a:p>
            <a:pPr marL="342900" lvl="0" indent="-342900">
              <a:buFont typeface="Arial" panose="020B0604020202020204" pitchFamily="34" charset="0"/>
              <a:buChar char="•"/>
            </a:pPr>
            <a:r>
              <a:rPr lang="en-US" sz="2000">
                <a:solidFill>
                  <a:srgbClr val="002060"/>
                </a:solidFill>
              </a:rPr>
              <a:t>ADHD</a:t>
            </a:r>
          </a:p>
          <a:p>
            <a:pPr marL="342900" lvl="0" indent="-342900">
              <a:buFont typeface="Arial" panose="020B0604020202020204" pitchFamily="34" charset="0"/>
              <a:buChar char="•"/>
            </a:pPr>
            <a:endParaRPr lang="en-US" sz="2000">
              <a:solidFill>
                <a:srgbClr val="002060"/>
              </a:solidFill>
            </a:endParaRPr>
          </a:p>
          <a:p>
            <a:pPr lvl="0"/>
            <a:endParaRPr lang="en-US" sz="2000">
              <a:solidFill>
                <a:srgbClr val="002060"/>
              </a:solidFill>
            </a:endParaRPr>
          </a:p>
        </p:txBody>
      </p:sp>
      <p:sp>
        <p:nvSpPr>
          <p:cNvPr id="7" name="Rectangle 6">
            <a:extLst>
              <a:ext uri="{FF2B5EF4-FFF2-40B4-BE49-F238E27FC236}">
                <a16:creationId xmlns:a16="http://schemas.microsoft.com/office/drawing/2014/main" id="{0EC6A35E-B670-5D45-8DB9-A303A5F89820}"/>
              </a:ext>
            </a:extLst>
          </p:cNvPr>
          <p:cNvSpPr/>
          <p:nvPr/>
        </p:nvSpPr>
        <p:spPr>
          <a:xfrm>
            <a:off x="6096000" y="4165041"/>
            <a:ext cx="5323667" cy="22821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Physical and Sensory needs </a:t>
            </a:r>
          </a:p>
          <a:p>
            <a:pPr lvl="0" algn="ctr"/>
            <a:r>
              <a:rPr lang="en-US" sz="2000">
                <a:solidFill>
                  <a:srgbClr val="002060"/>
                </a:solidFill>
              </a:rPr>
              <a:t>This category of need includes amongst others:</a:t>
            </a:r>
          </a:p>
          <a:p>
            <a:pPr marL="342900" lvl="0" indent="-342900">
              <a:buFont typeface="Arial" panose="020B0604020202020204" pitchFamily="34" charset="0"/>
              <a:buChar char="•"/>
            </a:pPr>
            <a:r>
              <a:rPr lang="en-US" sz="2000">
                <a:solidFill>
                  <a:srgbClr val="002060"/>
                </a:solidFill>
              </a:rPr>
              <a:t>Visual impairments</a:t>
            </a:r>
          </a:p>
          <a:p>
            <a:pPr marL="342900" lvl="0" indent="-342900">
              <a:buFont typeface="Arial" panose="020B0604020202020204" pitchFamily="34" charset="0"/>
              <a:buChar char="•"/>
            </a:pPr>
            <a:r>
              <a:rPr lang="en-US" sz="2000">
                <a:solidFill>
                  <a:srgbClr val="002060"/>
                </a:solidFill>
              </a:rPr>
              <a:t>Hearing impairments</a:t>
            </a:r>
          </a:p>
          <a:p>
            <a:pPr marL="342900" lvl="0" indent="-342900">
              <a:buFont typeface="Arial" panose="020B0604020202020204" pitchFamily="34" charset="0"/>
              <a:buChar char="•"/>
            </a:pPr>
            <a:r>
              <a:rPr lang="en-US" sz="2000">
                <a:solidFill>
                  <a:srgbClr val="002060"/>
                </a:solidFill>
              </a:rPr>
              <a:t>Fine and Gross motor skills/mobility </a:t>
            </a:r>
          </a:p>
          <a:p>
            <a:pPr marL="342900" lvl="0" indent="-342900">
              <a:buFont typeface="Arial" panose="020B0604020202020204" pitchFamily="34" charset="0"/>
              <a:buChar char="•"/>
            </a:pPr>
            <a:r>
              <a:rPr lang="en-US" sz="2000">
                <a:solidFill>
                  <a:srgbClr val="002060"/>
                </a:solidFill>
              </a:rPr>
              <a:t>Sensory processing difficulties</a:t>
            </a:r>
          </a:p>
          <a:p>
            <a:pPr lvl="0"/>
            <a:endParaRPr lang="en-US" sz="2000">
              <a:solidFill>
                <a:srgbClr val="002060"/>
              </a:solidFill>
            </a:endParaRPr>
          </a:p>
        </p:txBody>
      </p:sp>
      <p:sp>
        <p:nvSpPr>
          <p:cNvPr id="8" name="Rectangle 7">
            <a:extLst>
              <a:ext uri="{FF2B5EF4-FFF2-40B4-BE49-F238E27FC236}">
                <a16:creationId xmlns:a16="http://schemas.microsoft.com/office/drawing/2014/main" id="{CA19D96D-20A3-F641-A1E6-DAE5EDBAC26C}"/>
              </a:ext>
            </a:extLst>
          </p:cNvPr>
          <p:cNvSpPr/>
          <p:nvPr/>
        </p:nvSpPr>
        <p:spPr>
          <a:xfrm>
            <a:off x="175261" y="132731"/>
            <a:ext cx="11841481" cy="1330364"/>
          </a:xfrm>
          <a:prstGeom prst="rect">
            <a:avLst/>
          </a:prstGeom>
        </p:spPr>
        <p:txBody>
          <a:bodyPr wrap="square" lIns="91440" tIns="45720" rIns="91440" bIns="45720" anchor="t">
            <a:spAutoFit/>
          </a:bodyPr>
          <a:lstStyle/>
          <a:p>
            <a:pPr>
              <a:lnSpc>
                <a:spcPct val="115000"/>
              </a:lnSpc>
              <a:spcAft>
                <a:spcPts val="601"/>
              </a:spcAft>
            </a:pPr>
            <a:r>
              <a:rPr lang="en-US" sz="2400">
                <a:solidFill>
                  <a:srgbClr val="002060"/>
                </a:solidFill>
                <a:latin typeface="Arial"/>
                <a:ea typeface="MS Mincho"/>
                <a:cs typeface="Arial"/>
              </a:rPr>
              <a:t>Our school at Abbey Farm will provide additional and/or different provision for approximately 9% of our pupils, based on their needs. The SEND code of practice divides SEND into the following four categories … </a:t>
            </a:r>
            <a:endParaRPr lang="en-GB" sz="2400">
              <a:solidFill>
                <a:srgbClr val="FF0000"/>
              </a:solidFill>
              <a:latin typeface="Arial" panose="020B0604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22052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736513" y="1851314"/>
            <a:ext cx="9663454" cy="3921689"/>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400">
                <a:solidFill>
                  <a:srgbClr val="002060"/>
                </a:solidFill>
              </a:rPr>
              <a:t>10. How do you ensure the emotional and social development of pupils with SEND? </a:t>
            </a:r>
            <a:endParaRPr lang="en-GB" sz="2000">
              <a:solidFill>
                <a:srgbClr val="FF0000"/>
              </a:solidFill>
            </a:endParaRPr>
          </a:p>
        </p:txBody>
      </p:sp>
      <p:pic>
        <p:nvPicPr>
          <p:cNvPr id="3" name="Picture 2" descr="Text&#10;&#10;Description automatically generated">
            <a:extLst>
              <a:ext uri="{FF2B5EF4-FFF2-40B4-BE49-F238E27FC236}">
                <a16:creationId xmlns:a16="http://schemas.microsoft.com/office/drawing/2014/main" id="{F29D32CD-1DFB-6242-AF22-F007DAB7ADEB}"/>
              </a:ext>
            </a:extLst>
          </p:cNvPr>
          <p:cNvPicPr>
            <a:picLocks noChangeAspect="1"/>
          </p:cNvPicPr>
          <p:nvPr/>
        </p:nvPicPr>
        <p:blipFill>
          <a:blip r:embed="rId2"/>
          <a:stretch>
            <a:fillRect/>
          </a:stretch>
        </p:blipFill>
        <p:spPr>
          <a:xfrm>
            <a:off x="0" y="199852"/>
            <a:ext cx="4719484" cy="991274"/>
          </a:xfrm>
          <a:prstGeom prst="rect">
            <a:avLst/>
          </a:prstGeom>
        </p:spPr>
      </p:pic>
      <p:sp>
        <p:nvSpPr>
          <p:cNvPr id="4" name="TextBox 3">
            <a:extLst>
              <a:ext uri="{FF2B5EF4-FFF2-40B4-BE49-F238E27FC236}">
                <a16:creationId xmlns:a16="http://schemas.microsoft.com/office/drawing/2014/main" id="{4DF60462-4115-7ECB-ABAE-D31BCC5FC020}"/>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735301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323026" y="1535827"/>
            <a:ext cx="6004622" cy="156094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GB" sz="2000" b="1">
                <a:solidFill>
                  <a:srgbClr val="002060"/>
                </a:solidFill>
                <a:latin typeface="CenturyGothic"/>
              </a:rPr>
              <a:t>Learn Together Curriculum </a:t>
            </a:r>
          </a:p>
          <a:p>
            <a:pPr lvl="0"/>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Through our unique Learn Together curriculum, all children learn how to show respect to others and are encouraged to make positive choices and learn together, building a strong ethos of social, moral and cultural understanding. </a:t>
            </a:r>
          </a:p>
        </p:txBody>
      </p:sp>
      <p:sp>
        <p:nvSpPr>
          <p:cNvPr id="4" name="Rectangle 3">
            <a:extLst>
              <a:ext uri="{FF2B5EF4-FFF2-40B4-BE49-F238E27FC236}">
                <a16:creationId xmlns:a16="http://schemas.microsoft.com/office/drawing/2014/main" id="{F16FB964-4BEF-D747-8ACD-37341C11EBFD}"/>
              </a:ext>
            </a:extLst>
          </p:cNvPr>
          <p:cNvSpPr/>
          <p:nvPr/>
        </p:nvSpPr>
        <p:spPr>
          <a:xfrm>
            <a:off x="6557213" y="1535827"/>
            <a:ext cx="5311761" cy="290206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b="1">
              <a:solidFill>
                <a:srgbClr val="002060"/>
              </a:solidFill>
              <a:cs typeface="Calibri"/>
            </a:endParaRPr>
          </a:p>
          <a:p>
            <a:r>
              <a:rPr lang="en-US" sz="2000" b="1">
                <a:solidFill>
                  <a:srgbClr val="002060"/>
                </a:solidFill>
                <a:cs typeface="Calibri"/>
              </a:rPr>
              <a:t>Whole school ethos and values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GB" b="0" i="0" u="none" strike="noStrike" kern="1200" cap="none" spc="0" normalizeH="0" baseline="0" noProof="0">
                <a:ln>
                  <a:noFill/>
                </a:ln>
                <a:solidFill>
                  <a:srgbClr val="002060"/>
                </a:solidFill>
                <a:effectLst/>
                <a:uLnTx/>
                <a:uFillTx/>
                <a:latin typeface="Calibri" panose="020F0502020204030204"/>
                <a:ea typeface="+mn-ea"/>
                <a:cs typeface="+mn-cs"/>
              </a:rPr>
              <a:t>The school has a strong set of values based on our four principles of education that is: </a:t>
            </a:r>
          </a:p>
          <a:p>
            <a:pPr marL="285750" indent="-285750">
              <a:buFont typeface="Arial" panose="020B0604020202020204" pitchFamily="34" charset="0"/>
              <a:buChar char="•"/>
              <a:defRPr/>
            </a:pPr>
            <a:r>
              <a:rPr lang="en-GB">
                <a:solidFill>
                  <a:srgbClr val="002060"/>
                </a:solidFill>
                <a:latin typeface="Calibri" panose="020F0502020204030204"/>
              </a:rPr>
              <a:t>Equity based</a:t>
            </a:r>
          </a:p>
          <a:p>
            <a:pPr marL="285750" indent="-285750">
              <a:buFont typeface="Arial" panose="020B0604020202020204" pitchFamily="34" charset="0"/>
              <a:buChar char="•"/>
              <a:defRPr/>
            </a:pPr>
            <a:r>
              <a:rPr kumimoji="0" lang="en-GB" b="0" i="0" u="none" strike="noStrike" kern="1200" cap="none" spc="0" normalizeH="0" baseline="0" noProof="0">
                <a:ln>
                  <a:noFill/>
                </a:ln>
                <a:solidFill>
                  <a:srgbClr val="002060"/>
                </a:solidFill>
                <a:effectLst/>
                <a:uLnTx/>
                <a:uFillTx/>
                <a:latin typeface="Calibri" panose="020F0502020204030204"/>
                <a:ea typeface="+mn-ea"/>
                <a:cs typeface="+mn-cs"/>
              </a:rPr>
              <a:t>Aspirational</a:t>
            </a:r>
          </a:p>
          <a:p>
            <a:pPr marL="285750" indent="-285750">
              <a:buFont typeface="Arial" panose="020B0604020202020204" pitchFamily="34" charset="0"/>
              <a:buChar char="•"/>
              <a:defRPr/>
            </a:pPr>
            <a:r>
              <a:rPr lang="en-GB">
                <a:solidFill>
                  <a:srgbClr val="002060"/>
                </a:solidFill>
                <a:latin typeface="Calibri" panose="020F0502020204030204"/>
              </a:rPr>
              <a:t>Child-centred</a:t>
            </a:r>
          </a:p>
          <a:p>
            <a:pPr marL="285750" indent="-285750">
              <a:buFont typeface="Arial" panose="020B0604020202020204" pitchFamily="34" charset="0"/>
              <a:buChar char="•"/>
              <a:defRPr/>
            </a:pPr>
            <a:r>
              <a:rPr kumimoji="0" lang="en-GB" b="0" i="0" u="none" strike="noStrike" kern="1200" cap="none" spc="0" normalizeH="0" baseline="0" noProof="0">
                <a:ln>
                  <a:noFill/>
                </a:ln>
                <a:solidFill>
                  <a:srgbClr val="002060"/>
                </a:solidFill>
                <a:effectLst/>
                <a:uLnTx/>
                <a:uFillTx/>
                <a:latin typeface="Calibri" panose="020F0502020204030204"/>
                <a:ea typeface="+mn-ea"/>
                <a:cs typeface="+mn-cs"/>
              </a:rPr>
              <a:t>Collaborative</a:t>
            </a:r>
          </a:p>
          <a:p>
            <a:pPr>
              <a:defRPr/>
            </a:pPr>
            <a:r>
              <a:rPr kumimoji="0" lang="en-GB" b="0" i="0" u="none" strike="noStrike" kern="1200" cap="none" spc="0" normalizeH="0" baseline="0" noProof="0">
                <a:ln>
                  <a:noFill/>
                </a:ln>
                <a:solidFill>
                  <a:srgbClr val="002060"/>
                </a:solidFill>
                <a:effectLst/>
                <a:uLnTx/>
                <a:uFillTx/>
                <a:latin typeface="Calibri" panose="020F0502020204030204"/>
                <a:ea typeface="+mn-ea"/>
                <a:cs typeface="+mn-cs"/>
              </a:rPr>
              <a:t>These principles support the emotional and social development of all our pupils and underpin the policy and practice of the whole school. </a:t>
            </a:r>
            <a:endParaRPr lang="en-US" sz="2000" b="1">
              <a:solidFill>
                <a:srgbClr val="002060"/>
              </a:solidFill>
              <a:cs typeface="Calibri"/>
            </a:endParaRPr>
          </a:p>
          <a:p>
            <a:endParaRPr lang="en-US" sz="2000" b="1">
              <a:solidFill>
                <a:srgbClr val="002060"/>
              </a:solidFill>
              <a:cs typeface="Calibri"/>
            </a:endParaRPr>
          </a:p>
        </p:txBody>
      </p:sp>
      <p:sp>
        <p:nvSpPr>
          <p:cNvPr id="6" name="TextBox 5">
            <a:extLst>
              <a:ext uri="{FF2B5EF4-FFF2-40B4-BE49-F238E27FC236}">
                <a16:creationId xmlns:a16="http://schemas.microsoft.com/office/drawing/2014/main" id="{F41711B1-4156-8149-9487-E17CDCCC8038}"/>
              </a:ext>
            </a:extLst>
          </p:cNvPr>
          <p:cNvSpPr txBox="1"/>
          <p:nvPr/>
        </p:nvSpPr>
        <p:spPr>
          <a:xfrm>
            <a:off x="877824" y="273628"/>
            <a:ext cx="9985248" cy="954107"/>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Ensuring the emotional and social development of pupils with SEND</a:t>
            </a:r>
          </a:p>
          <a:p>
            <a:pPr algn="ctr"/>
            <a:r>
              <a:rPr lang="en-US" sz="2800" b="1"/>
              <a:t>Whole school curriculum and ethos</a:t>
            </a:r>
          </a:p>
        </p:txBody>
      </p:sp>
      <p:sp>
        <p:nvSpPr>
          <p:cNvPr id="8" name="Rectangle 7">
            <a:extLst>
              <a:ext uri="{FF2B5EF4-FFF2-40B4-BE49-F238E27FC236}">
                <a16:creationId xmlns:a16="http://schemas.microsoft.com/office/drawing/2014/main" id="{603FE73D-090B-C14F-AACD-6853F13649CB}"/>
              </a:ext>
            </a:extLst>
          </p:cNvPr>
          <p:cNvSpPr/>
          <p:nvPr/>
        </p:nvSpPr>
        <p:spPr>
          <a:xfrm>
            <a:off x="6557212" y="4599676"/>
            <a:ext cx="5311762" cy="20822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a:solidFill>
                  <a:srgbClr val="002060"/>
                </a:solidFill>
                <a:latin typeface="CenturyGothic"/>
              </a:rPr>
              <a:t>Additional interventions and support</a:t>
            </a:r>
          </a:p>
          <a:p>
            <a:r>
              <a:rPr lang="en-GB">
                <a:solidFill>
                  <a:srgbClr val="002060"/>
                </a:solidFill>
                <a:latin typeface="CenturyGothic"/>
              </a:rPr>
              <a:t>Any children with a special educational need in this area (children who required support that is “additional to or different from the core offer”) have access to specialised interventions – </a:t>
            </a:r>
            <a:r>
              <a:rPr lang="en-GB" b="1">
                <a:solidFill>
                  <a:srgbClr val="002060"/>
                </a:solidFill>
                <a:latin typeface="CenturyGothic"/>
                <a:hlinkClick r:id="rId3" action="ppaction://hlinksldjump"/>
              </a:rPr>
              <a:t>see slide 27 </a:t>
            </a:r>
            <a:r>
              <a:rPr lang="en-GB">
                <a:solidFill>
                  <a:srgbClr val="002060"/>
                </a:solidFill>
                <a:latin typeface="CenturyGothic"/>
              </a:rPr>
              <a:t>(Social and Emotional Health needs) </a:t>
            </a:r>
          </a:p>
        </p:txBody>
      </p:sp>
      <p:sp>
        <p:nvSpPr>
          <p:cNvPr id="9" name="Rectangle 8">
            <a:extLst>
              <a:ext uri="{FF2B5EF4-FFF2-40B4-BE49-F238E27FC236}">
                <a16:creationId xmlns:a16="http://schemas.microsoft.com/office/drawing/2014/main" id="{FDF80EF2-7458-1B49-AB0C-F6428CB18F59}"/>
              </a:ext>
            </a:extLst>
          </p:cNvPr>
          <p:cNvSpPr/>
          <p:nvPr/>
        </p:nvSpPr>
        <p:spPr>
          <a:xfrm>
            <a:off x="323026" y="3234172"/>
            <a:ext cx="6004622" cy="344773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rgbClr val="002060"/>
                </a:solidFill>
                <a:cs typeface="Calibri"/>
              </a:rPr>
              <a:t>Incorporating specialist strategies</a:t>
            </a:r>
          </a:p>
          <a:p>
            <a:r>
              <a:rPr lang="en-US">
                <a:solidFill>
                  <a:srgbClr val="002060"/>
                </a:solidFill>
                <a:cs typeface="Calibri"/>
              </a:rPr>
              <a:t>We have incorporated the following specialist approaches into our Learn Together curriculum to ensure that all pupils are explicitly taught emotional literacy and given the opportunity to develop social skills and understanding: </a:t>
            </a:r>
          </a:p>
          <a:p>
            <a:pPr marL="285750" indent="-285750">
              <a:buFont typeface="Arial" panose="020B0604020202020204" pitchFamily="34" charset="0"/>
              <a:buChar char="•"/>
            </a:pPr>
            <a:r>
              <a:rPr lang="en-US">
                <a:solidFill>
                  <a:srgbClr val="002060"/>
                </a:solidFill>
                <a:cs typeface="Calibri"/>
                <a:hlinkClick r:id="rId4"/>
              </a:rPr>
              <a:t>Zones of Regulation: Leah Kuypers </a:t>
            </a:r>
            <a:endParaRPr lang="en-US">
              <a:solidFill>
                <a:srgbClr val="002060"/>
              </a:solidFill>
              <a:cs typeface="Calibri"/>
            </a:endParaRPr>
          </a:p>
          <a:p>
            <a:pPr marL="285750" indent="-285750">
              <a:buFont typeface="Arial" panose="020B0604020202020204" pitchFamily="34" charset="0"/>
              <a:buChar char="•"/>
            </a:pPr>
            <a:r>
              <a:rPr lang="en-US">
                <a:solidFill>
                  <a:srgbClr val="002060"/>
                </a:solidFill>
                <a:cs typeface="Calibri"/>
                <a:hlinkClick r:id="rId5"/>
              </a:rPr>
              <a:t>Social Thinking: Michelle Garcia Winner </a:t>
            </a:r>
            <a:endParaRPr lang="en-US">
              <a:solidFill>
                <a:srgbClr val="002060"/>
              </a:solidFill>
              <a:cs typeface="Calibri"/>
            </a:endParaRPr>
          </a:p>
          <a:p>
            <a:pPr marL="285750" indent="-285750">
              <a:buFont typeface="Arial" panose="020B0604020202020204" pitchFamily="34" charset="0"/>
              <a:buChar char="•"/>
            </a:pPr>
            <a:r>
              <a:rPr lang="en-US">
                <a:solidFill>
                  <a:srgbClr val="002060"/>
                </a:solidFill>
                <a:cs typeface="Calibri"/>
                <a:hlinkClick r:id="rId6"/>
              </a:rPr>
              <a:t>Growth Mindset: Carol Dweck</a:t>
            </a:r>
            <a:endParaRPr lang="en-US">
              <a:solidFill>
                <a:srgbClr val="002060"/>
              </a:solidFill>
              <a:cs typeface="Calibri"/>
            </a:endParaRPr>
          </a:p>
          <a:p>
            <a:pPr marL="285750" indent="-285750">
              <a:buFont typeface="Arial" panose="020B0604020202020204" pitchFamily="34" charset="0"/>
              <a:buChar char="•"/>
            </a:pPr>
            <a:r>
              <a:rPr lang="en-US">
                <a:solidFill>
                  <a:srgbClr val="002060"/>
                </a:solidFill>
                <a:cs typeface="Calibri"/>
                <a:hlinkClick r:id="rId7"/>
              </a:rPr>
              <a:t>Mindfulness </a:t>
            </a:r>
            <a:endParaRPr lang="en-US">
              <a:solidFill>
                <a:srgbClr val="002060"/>
              </a:solidFill>
              <a:cs typeface="Calibri"/>
            </a:endParaRPr>
          </a:p>
          <a:p>
            <a:r>
              <a:rPr lang="en-US" i="1">
                <a:solidFill>
                  <a:srgbClr val="002060"/>
                </a:solidFill>
                <a:cs typeface="Calibri"/>
              </a:rPr>
              <a:t>Click on titles above for more information</a:t>
            </a:r>
          </a:p>
          <a:p>
            <a:r>
              <a:rPr lang="en-US">
                <a:solidFill>
                  <a:srgbClr val="002060"/>
                </a:solidFill>
                <a:cs typeface="Calibri"/>
              </a:rPr>
              <a:t>See </a:t>
            </a:r>
            <a:r>
              <a:rPr lang="en-US" b="1">
                <a:solidFill>
                  <a:srgbClr val="002060"/>
                </a:solidFill>
                <a:cs typeface="Calibri"/>
                <a:hlinkClick r:id="rId8" action="ppaction://hlinksldjump"/>
              </a:rPr>
              <a:t>slide 25 </a:t>
            </a:r>
            <a:r>
              <a:rPr lang="en-US">
                <a:solidFill>
                  <a:srgbClr val="002060"/>
                </a:solidFill>
                <a:cs typeface="Calibri"/>
              </a:rPr>
              <a:t>for further details on our core offer and how we support social and emotional needs in the classroom</a:t>
            </a:r>
          </a:p>
        </p:txBody>
      </p:sp>
    </p:spTree>
    <p:extLst>
      <p:ext uri="{BB962C8B-B14F-4D97-AF65-F5344CB8AC3E}">
        <p14:creationId xmlns:p14="http://schemas.microsoft.com/office/powerpoint/2010/main" val="2350097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6681215" y="1172373"/>
            <a:ext cx="5352287" cy="190770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a:solidFill>
                  <a:srgbClr val="001E5E"/>
                </a:solidFill>
              </a:rPr>
              <a:t>A restorative approach</a:t>
            </a:r>
          </a:p>
          <a:p>
            <a:r>
              <a:rPr lang="en-GB" sz="1700">
                <a:solidFill>
                  <a:srgbClr val="001E5E"/>
                </a:solidFill>
              </a:rPr>
              <a:t>We share a whole school restorative ethos underpinned by the understanding that all behaviour is communication and build positive relationships rooted in mutual respect. All of this leads to a state of belonging rather than exclusion, social engagement and meaningful accountability. </a:t>
            </a:r>
            <a:endParaRPr lang="en-GB" sz="1700" b="1">
              <a:solidFill>
                <a:srgbClr val="002060"/>
              </a:solidFill>
              <a:latin typeface="CenturyGothic"/>
            </a:endParaRPr>
          </a:p>
        </p:txBody>
      </p:sp>
      <p:sp>
        <p:nvSpPr>
          <p:cNvPr id="4" name="Rectangle 3">
            <a:extLst>
              <a:ext uri="{FF2B5EF4-FFF2-40B4-BE49-F238E27FC236}">
                <a16:creationId xmlns:a16="http://schemas.microsoft.com/office/drawing/2014/main" id="{F16FB964-4BEF-D747-8ACD-37341C11EBFD}"/>
              </a:ext>
            </a:extLst>
          </p:cNvPr>
          <p:cNvSpPr/>
          <p:nvPr/>
        </p:nvSpPr>
        <p:spPr>
          <a:xfrm>
            <a:off x="158496" y="1137061"/>
            <a:ext cx="6254496" cy="197832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a:solidFill>
                  <a:srgbClr val="001E5E"/>
                </a:solidFill>
              </a:rPr>
              <a:t>A positive, relationship approach</a:t>
            </a:r>
          </a:p>
          <a:p>
            <a:r>
              <a:rPr lang="en-GB" sz="1700">
                <a:solidFill>
                  <a:srgbClr val="001E5E"/>
                </a:solidFill>
              </a:rPr>
              <a:t>We use a positive, relational approach for how we respond to and manage behaviour in our school, taking into account individual needs. We focus on developing the relationships the children with their peers and staff. Through these positive relationships’ children are taught the correct way to identify and manage their emotions and take personal responsibility for their actions. </a:t>
            </a:r>
            <a:endParaRPr lang="en-GB" sz="1700">
              <a:solidFill>
                <a:srgbClr val="001E5E"/>
              </a:solidFill>
              <a:latin typeface="ArialMT"/>
            </a:endParaRPr>
          </a:p>
        </p:txBody>
      </p:sp>
      <p:sp>
        <p:nvSpPr>
          <p:cNvPr id="6" name="TextBox 5">
            <a:extLst>
              <a:ext uri="{FF2B5EF4-FFF2-40B4-BE49-F238E27FC236}">
                <a16:creationId xmlns:a16="http://schemas.microsoft.com/office/drawing/2014/main" id="{F41711B1-4156-8149-9487-E17CDCCC8038}"/>
              </a:ext>
            </a:extLst>
          </p:cNvPr>
          <p:cNvSpPr txBox="1"/>
          <p:nvPr/>
        </p:nvSpPr>
        <p:spPr>
          <a:xfrm>
            <a:off x="902208" y="72144"/>
            <a:ext cx="9985248" cy="892552"/>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Ensuring the emotional and social development of pupils with SEND</a:t>
            </a:r>
          </a:p>
          <a:p>
            <a:pPr algn="ctr"/>
            <a:r>
              <a:rPr lang="en-US" sz="2400" b="1"/>
              <a:t>How we respond to and support behaviour (including Anti-bullying)</a:t>
            </a:r>
          </a:p>
        </p:txBody>
      </p:sp>
      <p:sp>
        <p:nvSpPr>
          <p:cNvPr id="8" name="Rectangle 7">
            <a:extLst>
              <a:ext uri="{FF2B5EF4-FFF2-40B4-BE49-F238E27FC236}">
                <a16:creationId xmlns:a16="http://schemas.microsoft.com/office/drawing/2014/main" id="{603FE73D-090B-C14F-AACD-6853F13649CB}"/>
              </a:ext>
            </a:extLst>
          </p:cNvPr>
          <p:cNvSpPr/>
          <p:nvPr/>
        </p:nvSpPr>
        <p:spPr>
          <a:xfrm>
            <a:off x="6681215" y="3215610"/>
            <a:ext cx="5352287" cy="357024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b="1">
              <a:solidFill>
                <a:srgbClr val="002060"/>
              </a:solidFill>
              <a:latin typeface="CenturyGothic"/>
            </a:endParaRPr>
          </a:p>
          <a:p>
            <a:r>
              <a:rPr lang="en-GB" b="1">
                <a:solidFill>
                  <a:srgbClr val="002060"/>
                </a:solidFill>
                <a:latin typeface="CenturyGothic"/>
              </a:rPr>
              <a:t>Supporting pupils with SEND in relation to bullying</a:t>
            </a:r>
            <a:endParaRPr lang="en-GB">
              <a:solidFill>
                <a:srgbClr val="002060"/>
              </a:solidFill>
              <a:latin typeface="CenturyGothic"/>
            </a:endParaRPr>
          </a:p>
          <a:p>
            <a:r>
              <a:rPr lang="en-GB" sz="1700">
                <a:solidFill>
                  <a:srgbClr val="002060"/>
                </a:solidFill>
              </a:rPr>
              <a:t>Please see our anti-bullying policy for full details on how we seek to prevent bullying within our school. </a:t>
            </a:r>
          </a:p>
          <a:p>
            <a:r>
              <a:rPr lang="en-GB" sz="1700">
                <a:solidFill>
                  <a:srgbClr val="002060"/>
                </a:solidFill>
              </a:rPr>
              <a:t>We are aware that both victims and perpetrators of bullying will often need additional support in relation to their emotional and social development. Please </a:t>
            </a:r>
            <a:r>
              <a:rPr lang="en-GB" sz="1700">
                <a:solidFill>
                  <a:srgbClr val="002060"/>
                </a:solidFill>
                <a:hlinkClick r:id="rId3" action="ppaction://hlinksldjump"/>
              </a:rPr>
              <a:t>see slide 27 </a:t>
            </a:r>
            <a:r>
              <a:rPr lang="en-GB" sz="1700">
                <a:solidFill>
                  <a:srgbClr val="002060"/>
                </a:solidFill>
              </a:rPr>
              <a:t>for interventions and approaches we use. </a:t>
            </a:r>
          </a:p>
          <a:p>
            <a:endParaRPr lang="en-GB" sz="500">
              <a:solidFill>
                <a:srgbClr val="002060"/>
              </a:solidFill>
            </a:endParaRPr>
          </a:p>
          <a:p>
            <a:r>
              <a:rPr lang="en-GB" sz="1700">
                <a:solidFill>
                  <a:srgbClr val="002060"/>
                </a:solidFill>
              </a:rPr>
              <a:t>We are mindful of pupils who may not understand when bullying is taking place or lack the communication tools to let others know. This is another reason why we ensure that a total communication approach is used throughout the school and Social Thinking skills are developed (see empowering children to take ownership)</a:t>
            </a:r>
            <a:endParaRPr lang="en-GB" sz="2000" b="1">
              <a:solidFill>
                <a:srgbClr val="002060"/>
              </a:solidFill>
              <a:latin typeface="CenturyGothic"/>
            </a:endParaRPr>
          </a:p>
          <a:p>
            <a:endParaRPr lang="en-GB" sz="2000">
              <a:solidFill>
                <a:srgbClr val="002060"/>
              </a:solidFill>
            </a:endParaRPr>
          </a:p>
        </p:txBody>
      </p:sp>
      <p:sp>
        <p:nvSpPr>
          <p:cNvPr id="9" name="Rectangle 8">
            <a:extLst>
              <a:ext uri="{FF2B5EF4-FFF2-40B4-BE49-F238E27FC236}">
                <a16:creationId xmlns:a16="http://schemas.microsoft.com/office/drawing/2014/main" id="{FDF80EF2-7458-1B49-AB0C-F6428CB18F59}"/>
              </a:ext>
            </a:extLst>
          </p:cNvPr>
          <p:cNvSpPr/>
          <p:nvPr/>
        </p:nvSpPr>
        <p:spPr>
          <a:xfrm>
            <a:off x="158496" y="3215610"/>
            <a:ext cx="6254496" cy="357024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b="1">
              <a:solidFill>
                <a:srgbClr val="001E5E"/>
              </a:solidFill>
            </a:endParaRPr>
          </a:p>
          <a:p>
            <a:r>
              <a:rPr lang="en-GB" b="1">
                <a:solidFill>
                  <a:srgbClr val="001E5E"/>
                </a:solidFill>
              </a:rPr>
              <a:t>Empowering children to take ownership</a:t>
            </a:r>
          </a:p>
          <a:p>
            <a:r>
              <a:rPr lang="en-GB" sz="1700">
                <a:solidFill>
                  <a:srgbClr val="001E5E"/>
                </a:solidFill>
              </a:rPr>
              <a:t>Our aim is for all staff to empower every pupil to take responsibility and manage their own behaviour without external motivators, actively teaching them the lifelong skills and strategies they need for emotional regulation. </a:t>
            </a:r>
          </a:p>
          <a:p>
            <a:r>
              <a:rPr lang="en-GB" sz="1700">
                <a:solidFill>
                  <a:srgbClr val="001E5E"/>
                </a:solidFill>
              </a:rPr>
              <a:t>We are a setting that is sensitive to supporting children with all needs. We use our skill to support those with specific SEMH needs, including attachment and complex trauma histories and, when appropriate, these children will have individualised behaviour plans. We also use communication tools such as “Talking Boards” and “Comic Strip Conversations to support Speech and Language needs and the use of Social Thinking interventions and social stories to support an understanding of different social contexts.</a:t>
            </a:r>
          </a:p>
          <a:p>
            <a:endParaRPr lang="en-US" sz="2000" b="1">
              <a:solidFill>
                <a:srgbClr val="002060"/>
              </a:solidFill>
              <a:cs typeface="Calibri"/>
            </a:endParaRPr>
          </a:p>
        </p:txBody>
      </p:sp>
    </p:spTree>
    <p:extLst>
      <p:ext uri="{BB962C8B-B14F-4D97-AF65-F5344CB8AC3E}">
        <p14:creationId xmlns:p14="http://schemas.microsoft.com/office/powerpoint/2010/main" val="131525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606BC-1194-3B48-BD26-394C605FF3E2}"/>
              </a:ext>
            </a:extLst>
          </p:cNvPr>
          <p:cNvSpPr/>
          <p:nvPr/>
        </p:nvSpPr>
        <p:spPr>
          <a:xfrm>
            <a:off x="463296" y="4419136"/>
            <a:ext cx="5474208" cy="23127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en-GB" sz="2000" b="1">
              <a:solidFill>
                <a:srgbClr val="002060"/>
              </a:solidFill>
              <a:latin typeface="CenturyGothic"/>
            </a:endParaRPr>
          </a:p>
          <a:p>
            <a:pPr lvl="0"/>
            <a:r>
              <a:rPr lang="en-GB" sz="2000" b="1">
                <a:solidFill>
                  <a:srgbClr val="002060"/>
                </a:solidFill>
                <a:latin typeface="CenturyGothic"/>
              </a:rPr>
              <a:t>Pupil voice central to Graduated Approach</a:t>
            </a:r>
          </a:p>
          <a:p>
            <a:pPr lvl="0"/>
            <a:r>
              <a:rPr lang="en-GB" sz="2000">
                <a:solidFill>
                  <a:srgbClr val="002060"/>
                </a:solidFill>
                <a:latin typeface="CenturyGothic"/>
              </a:rPr>
              <a:t>As outlined in questions 4 and 4b, pupils with SEND play a central role in planning and reviewing their provision. We listen carefully to the views they express and adapt provision and targets accordingly. </a:t>
            </a:r>
            <a:endParaRPr lang="en-GB" sz="2000" b="1">
              <a:solidFill>
                <a:srgbClr val="002060"/>
              </a:solidFill>
              <a:latin typeface="CenturyGothic"/>
            </a:endParaRPr>
          </a:p>
          <a:p>
            <a:pPr lvl="0"/>
            <a:endParaRPr lang="en-GB" sz="2000" b="1">
              <a:solidFill>
                <a:srgbClr val="002060"/>
              </a:solidFill>
              <a:latin typeface="CenturyGothic"/>
            </a:endParaRPr>
          </a:p>
          <a:p>
            <a:pPr lvl="0"/>
            <a:endParaRPr lang="en-GB" sz="2000" b="1">
              <a:solidFill>
                <a:srgbClr val="002060"/>
              </a:solidFill>
              <a:latin typeface="CenturyGothic"/>
            </a:endParaRPr>
          </a:p>
        </p:txBody>
      </p:sp>
      <p:sp>
        <p:nvSpPr>
          <p:cNvPr id="4" name="Rectangle 3">
            <a:extLst>
              <a:ext uri="{FF2B5EF4-FFF2-40B4-BE49-F238E27FC236}">
                <a16:creationId xmlns:a16="http://schemas.microsoft.com/office/drawing/2014/main" id="{F16FB964-4BEF-D747-8ACD-37341C11EBFD}"/>
              </a:ext>
            </a:extLst>
          </p:cNvPr>
          <p:cNvSpPr/>
          <p:nvPr/>
        </p:nvSpPr>
        <p:spPr>
          <a:xfrm>
            <a:off x="463296" y="1442088"/>
            <a:ext cx="5474208" cy="263045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r>
              <a:rPr lang="en-US" sz="2000" b="1">
                <a:solidFill>
                  <a:srgbClr val="002060"/>
                </a:solidFill>
                <a:cs typeface="Calibri"/>
              </a:rPr>
              <a:t>Class charters </a:t>
            </a:r>
          </a:p>
          <a:p>
            <a:r>
              <a:rPr lang="en-US" sz="2000">
                <a:solidFill>
                  <a:srgbClr val="002060"/>
                </a:solidFill>
                <a:cs typeface="Calibri"/>
              </a:rPr>
              <a:t>As part of the Learn Together curriculum, all pupils work together to create a class charter outlining the expected and unexpected </a:t>
            </a:r>
            <a:r>
              <a:rPr lang="en-US" sz="2000" err="1">
                <a:solidFill>
                  <a:srgbClr val="002060"/>
                </a:solidFill>
                <a:cs typeface="Calibri"/>
              </a:rPr>
              <a:t>behaviours</a:t>
            </a:r>
            <a:r>
              <a:rPr lang="en-US" sz="2000">
                <a:solidFill>
                  <a:srgbClr val="002060"/>
                </a:solidFill>
                <a:cs typeface="Calibri"/>
              </a:rPr>
              <a:t> within their class community and establishing agreed </a:t>
            </a:r>
            <a:r>
              <a:rPr lang="en-US" sz="2000" err="1">
                <a:solidFill>
                  <a:srgbClr val="002060"/>
                </a:solidFill>
                <a:cs typeface="Calibri"/>
              </a:rPr>
              <a:t>behaviour</a:t>
            </a:r>
            <a:r>
              <a:rPr lang="en-US" sz="2000">
                <a:solidFill>
                  <a:srgbClr val="002060"/>
                </a:solidFill>
                <a:cs typeface="Calibri"/>
              </a:rPr>
              <a:t> systems. When necessary, children with SEND receive additional support in order to participate fully in this process. </a:t>
            </a:r>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a:p>
            <a:endParaRPr lang="en-US" sz="2000" b="1">
              <a:solidFill>
                <a:srgbClr val="002060"/>
              </a:solidFill>
              <a:cs typeface="Calibri"/>
            </a:endParaRPr>
          </a:p>
        </p:txBody>
      </p:sp>
      <p:sp>
        <p:nvSpPr>
          <p:cNvPr id="6" name="TextBox 5">
            <a:extLst>
              <a:ext uri="{FF2B5EF4-FFF2-40B4-BE49-F238E27FC236}">
                <a16:creationId xmlns:a16="http://schemas.microsoft.com/office/drawing/2014/main" id="{F41711B1-4156-8149-9487-E17CDCCC8038}"/>
              </a:ext>
            </a:extLst>
          </p:cNvPr>
          <p:cNvSpPr txBox="1"/>
          <p:nvPr/>
        </p:nvSpPr>
        <p:spPr>
          <a:xfrm>
            <a:off x="877824" y="273628"/>
            <a:ext cx="9985248" cy="892552"/>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Ensuring the emotional and social development of pupils with SEND</a:t>
            </a:r>
          </a:p>
          <a:p>
            <a:pPr algn="ctr"/>
            <a:r>
              <a:rPr lang="en-US" sz="2400" b="1"/>
              <a:t>Pupil voice for pupils with SEND and active involvement in school community</a:t>
            </a:r>
          </a:p>
        </p:txBody>
      </p:sp>
      <p:sp>
        <p:nvSpPr>
          <p:cNvPr id="8" name="Rectangle 7">
            <a:extLst>
              <a:ext uri="{FF2B5EF4-FFF2-40B4-BE49-F238E27FC236}">
                <a16:creationId xmlns:a16="http://schemas.microsoft.com/office/drawing/2014/main" id="{CFE53291-247E-6549-8FFB-1E76E28B8BF6}"/>
              </a:ext>
            </a:extLst>
          </p:cNvPr>
          <p:cNvSpPr/>
          <p:nvPr/>
        </p:nvSpPr>
        <p:spPr>
          <a:xfrm>
            <a:off x="6254498" y="1353312"/>
            <a:ext cx="5311762" cy="24993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b="1">
              <a:solidFill>
                <a:srgbClr val="002060"/>
              </a:solidFill>
              <a:latin typeface="CenturyGothic"/>
            </a:endParaRPr>
          </a:p>
          <a:p>
            <a:endParaRPr lang="en-GB" sz="2000" b="1">
              <a:solidFill>
                <a:srgbClr val="002060"/>
              </a:solidFill>
              <a:latin typeface="CenturyGothic"/>
            </a:endParaRPr>
          </a:p>
          <a:p>
            <a:endParaRPr lang="en-GB" sz="2000" b="1">
              <a:solidFill>
                <a:srgbClr val="002060"/>
              </a:solidFill>
              <a:latin typeface="CenturyGothic"/>
            </a:endParaRPr>
          </a:p>
          <a:p>
            <a:endParaRPr lang="en-GB" sz="2000" b="1">
              <a:solidFill>
                <a:srgbClr val="002060"/>
              </a:solidFill>
              <a:latin typeface="CenturyGothic"/>
            </a:endParaRPr>
          </a:p>
          <a:p>
            <a:endParaRPr lang="en-GB" sz="2000" b="1">
              <a:solidFill>
                <a:srgbClr val="002060"/>
              </a:solidFill>
              <a:latin typeface="CenturyGothic"/>
            </a:endParaRPr>
          </a:p>
          <a:p>
            <a:r>
              <a:rPr lang="en-GB" sz="2000" b="1">
                <a:solidFill>
                  <a:srgbClr val="002060"/>
                </a:solidFill>
                <a:latin typeface="CenturyGothic"/>
              </a:rPr>
              <a:t>Individual roles and responsibilities </a:t>
            </a:r>
          </a:p>
          <a:p>
            <a:r>
              <a:rPr lang="en-GB" sz="2000">
                <a:solidFill>
                  <a:srgbClr val="002060"/>
                </a:solidFill>
                <a:latin typeface="CenturyGothic"/>
              </a:rPr>
              <a:t>In order to support their emotional and social development, pupils with SEND are actively encouraged to take on individual roles and responsibilities within their classroom and within the wider school e.g. fundraising projects, rights respecting council, Eco council, learning and play buddies</a:t>
            </a:r>
          </a:p>
          <a:p>
            <a:endParaRPr lang="en-GB" sz="2000" b="1">
              <a:solidFill>
                <a:srgbClr val="002060"/>
              </a:solidFill>
              <a:latin typeface="CenturyGothic"/>
            </a:endParaRPr>
          </a:p>
          <a:p>
            <a:endParaRPr lang="en-GB" sz="2000" b="1">
              <a:solidFill>
                <a:srgbClr val="002060"/>
              </a:solidFill>
              <a:latin typeface="CenturyGothic"/>
            </a:endParaRPr>
          </a:p>
          <a:p>
            <a:endParaRPr lang="en-GB" sz="2000" b="1">
              <a:solidFill>
                <a:srgbClr val="002060"/>
              </a:solidFill>
              <a:latin typeface="CenturyGothic"/>
            </a:endParaRPr>
          </a:p>
          <a:p>
            <a:endParaRPr lang="en-GB" sz="2000" b="1">
              <a:solidFill>
                <a:srgbClr val="002060"/>
              </a:solidFill>
              <a:latin typeface="CenturyGothic"/>
            </a:endParaRPr>
          </a:p>
          <a:p>
            <a:endParaRPr lang="en-GB" sz="2000" b="1">
              <a:solidFill>
                <a:srgbClr val="002060"/>
              </a:solidFill>
              <a:latin typeface="CenturyGothic"/>
            </a:endParaRPr>
          </a:p>
        </p:txBody>
      </p:sp>
      <p:sp>
        <p:nvSpPr>
          <p:cNvPr id="9" name="Rectangle 8">
            <a:extLst>
              <a:ext uri="{FF2B5EF4-FFF2-40B4-BE49-F238E27FC236}">
                <a16:creationId xmlns:a16="http://schemas.microsoft.com/office/drawing/2014/main" id="{9D23E4D3-096F-C046-95CA-723AA455672F}"/>
              </a:ext>
            </a:extLst>
          </p:cNvPr>
          <p:cNvSpPr/>
          <p:nvPr/>
        </p:nvSpPr>
        <p:spPr>
          <a:xfrm>
            <a:off x="6254499" y="3975824"/>
            <a:ext cx="5311761" cy="27560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b="1">
              <a:solidFill>
                <a:srgbClr val="002060"/>
              </a:solidFill>
            </a:endParaRPr>
          </a:p>
          <a:p>
            <a:r>
              <a:rPr lang="en-GB" sz="2000" b="1">
                <a:solidFill>
                  <a:srgbClr val="002060"/>
                </a:solidFill>
              </a:rPr>
              <a:t>Empowering pupils with SEND to get involved</a:t>
            </a:r>
          </a:p>
          <a:p>
            <a:r>
              <a:rPr lang="en-GB" sz="2000">
                <a:solidFill>
                  <a:srgbClr val="002060"/>
                </a:solidFill>
              </a:rPr>
              <a:t>We know taking on a whole school responsibility can be a challenge for some pupils. We ensure additional support to empower pupils. Here are a few examples of how we do this:</a:t>
            </a:r>
          </a:p>
          <a:p>
            <a:pPr marL="342900" indent="-342900">
              <a:buFont typeface="Arial" panose="020B0604020202020204" pitchFamily="34" charset="0"/>
              <a:buChar char="•"/>
            </a:pPr>
            <a:r>
              <a:rPr lang="en-GB" sz="2000">
                <a:solidFill>
                  <a:srgbClr val="002060"/>
                </a:solidFill>
              </a:rPr>
              <a:t>Nurture group sessions to teach required skills</a:t>
            </a:r>
          </a:p>
          <a:p>
            <a:pPr marL="342900" indent="-342900">
              <a:buFont typeface="Arial" panose="020B0604020202020204" pitchFamily="34" charset="0"/>
              <a:buChar char="•"/>
            </a:pPr>
            <a:r>
              <a:rPr lang="en-GB" sz="2000">
                <a:solidFill>
                  <a:srgbClr val="002060"/>
                </a:solidFill>
              </a:rPr>
              <a:t>Total communication approach is used for those with Speech and Language needs.</a:t>
            </a:r>
          </a:p>
          <a:p>
            <a:pPr marL="342900" indent="-342900">
              <a:buFont typeface="Arial" panose="020B0604020202020204" pitchFamily="34" charset="0"/>
              <a:buChar char="•"/>
            </a:pPr>
            <a:r>
              <a:rPr lang="en-GB" sz="2000">
                <a:solidFill>
                  <a:srgbClr val="002060"/>
                </a:solidFill>
              </a:rPr>
              <a:t>Additional adult support during meetings </a:t>
            </a:r>
            <a:endParaRPr lang="en-GB" sz="2000" b="1">
              <a:solidFill>
                <a:srgbClr val="002060"/>
              </a:solidFill>
            </a:endParaRPr>
          </a:p>
          <a:p>
            <a:endParaRPr lang="en-GB" sz="2000" b="1">
              <a:solidFill>
                <a:srgbClr val="002060"/>
              </a:solidFill>
            </a:endParaRPr>
          </a:p>
        </p:txBody>
      </p:sp>
    </p:spTree>
    <p:extLst>
      <p:ext uri="{BB962C8B-B14F-4D97-AF65-F5344CB8AC3E}">
        <p14:creationId xmlns:p14="http://schemas.microsoft.com/office/powerpoint/2010/main" val="1273755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157181" y="1460716"/>
            <a:ext cx="9663454" cy="3936568"/>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400">
                <a:solidFill>
                  <a:srgbClr val="002060"/>
                </a:solidFill>
              </a:rPr>
              <a:t>11. What do I do if I want to make a complaint about SEND provision at your school?</a:t>
            </a:r>
            <a:endParaRPr lang="en-GB" sz="7200">
              <a:solidFill>
                <a:srgbClr val="002060"/>
              </a:solidFill>
            </a:endParaRPr>
          </a:p>
        </p:txBody>
      </p:sp>
      <p:pic>
        <p:nvPicPr>
          <p:cNvPr id="3" name="Picture 2" descr="Text&#10;&#10;Description automatically generated">
            <a:extLst>
              <a:ext uri="{FF2B5EF4-FFF2-40B4-BE49-F238E27FC236}">
                <a16:creationId xmlns:a16="http://schemas.microsoft.com/office/drawing/2014/main" id="{8BA61F7A-F202-2447-A79F-AEF2349AD050}"/>
              </a:ext>
            </a:extLst>
          </p:cNvPr>
          <p:cNvPicPr>
            <a:picLocks noChangeAspect="1"/>
          </p:cNvPicPr>
          <p:nvPr/>
        </p:nvPicPr>
        <p:blipFill>
          <a:blip r:embed="rId2"/>
          <a:stretch>
            <a:fillRect/>
          </a:stretch>
        </p:blipFill>
        <p:spPr>
          <a:xfrm>
            <a:off x="7323924" y="5581075"/>
            <a:ext cx="4719484" cy="991274"/>
          </a:xfrm>
          <a:prstGeom prst="rect">
            <a:avLst/>
          </a:prstGeom>
        </p:spPr>
      </p:pic>
    </p:spTree>
    <p:extLst>
      <p:ext uri="{BB962C8B-B14F-4D97-AF65-F5344CB8AC3E}">
        <p14:creationId xmlns:p14="http://schemas.microsoft.com/office/powerpoint/2010/main" val="3342998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75A9C5-BAF2-0145-A0F7-6172547F6E21}"/>
              </a:ext>
            </a:extLst>
          </p:cNvPr>
          <p:cNvSpPr/>
          <p:nvPr/>
        </p:nvSpPr>
        <p:spPr>
          <a:xfrm>
            <a:off x="309964" y="2668006"/>
            <a:ext cx="11546239" cy="4027385"/>
          </a:xfrm>
          <a:prstGeom prst="rect">
            <a:avLst/>
          </a:prstGeom>
        </p:spPr>
        <p:txBody>
          <a:bodyPr wrap="square">
            <a:spAutoFit/>
          </a:bodyPr>
          <a:lstStyle/>
          <a:p>
            <a:pPr>
              <a:lnSpc>
                <a:spcPct val="115000"/>
              </a:lnSpc>
            </a:pPr>
            <a:r>
              <a:rPr lang="en-US" sz="2800">
                <a:solidFill>
                  <a:srgbClr val="002060"/>
                </a:solidFill>
                <a:ea typeface="MS Mincho" panose="02020609040205080304" pitchFamily="49" charset="-128"/>
                <a:cs typeface="Arial" panose="020B0604020202020204" pitchFamily="34" charset="0"/>
              </a:rPr>
              <a:t>If you are a parent or carer of a pupil with disabilities, you have the right to make disability discrimination claims to the first-tier SEND tribunal if you believe that our school has discriminated against your child. You can make a claim about alleged discrimination regarding:</a:t>
            </a:r>
            <a:endParaRPr lang="en-GB" sz="2800">
              <a:ea typeface="MS Mincho" panose="02020609040205080304" pitchFamily="49" charset="-128"/>
              <a:cs typeface="Times New Roman" panose="02020603050405020304" pitchFamily="18" charset="0"/>
            </a:endParaRPr>
          </a:p>
          <a:p>
            <a:pPr marL="342900" lvl="0" indent="-342900">
              <a:lnSpc>
                <a:spcPct val="115000"/>
              </a:lnSpc>
              <a:buFont typeface="Symbol" pitchFamily="2" charset="2"/>
              <a:buChar char=""/>
            </a:pPr>
            <a:r>
              <a:rPr lang="en-US" sz="2800">
                <a:solidFill>
                  <a:srgbClr val="002060"/>
                </a:solidFill>
                <a:ea typeface="MS Mincho" panose="02020609040205080304" pitchFamily="49" charset="-128"/>
                <a:cs typeface="Arial" panose="020B0604020202020204" pitchFamily="34" charset="0"/>
              </a:rPr>
              <a:t>Exclusions</a:t>
            </a:r>
            <a:endParaRPr lang="en-GB" sz="2800">
              <a:ea typeface="MS Mincho" panose="02020609040205080304" pitchFamily="49" charset="-128"/>
              <a:cs typeface="Times New Roman" panose="02020603050405020304" pitchFamily="18" charset="0"/>
            </a:endParaRPr>
          </a:p>
          <a:p>
            <a:pPr marL="342900" lvl="0" indent="-342900">
              <a:lnSpc>
                <a:spcPct val="115000"/>
              </a:lnSpc>
              <a:buFont typeface="Symbol" pitchFamily="2" charset="2"/>
              <a:buChar char=""/>
            </a:pPr>
            <a:r>
              <a:rPr lang="en-US" sz="2800">
                <a:solidFill>
                  <a:srgbClr val="002060"/>
                </a:solidFill>
                <a:ea typeface="MS Mincho" panose="02020609040205080304" pitchFamily="49" charset="-128"/>
                <a:cs typeface="Arial" panose="020B0604020202020204" pitchFamily="34" charset="0"/>
              </a:rPr>
              <a:t>Provision of education and associated services</a:t>
            </a:r>
            <a:endParaRPr lang="en-GB" sz="2800">
              <a:ea typeface="MS Mincho" panose="02020609040205080304" pitchFamily="49" charset="-128"/>
              <a:cs typeface="Times New Roman" panose="02020603050405020304" pitchFamily="18" charset="0"/>
            </a:endParaRPr>
          </a:p>
          <a:p>
            <a:pPr marL="342900" lvl="0" indent="-342900">
              <a:lnSpc>
                <a:spcPct val="115000"/>
              </a:lnSpc>
              <a:buFont typeface="Symbol" pitchFamily="2" charset="2"/>
              <a:buChar char=""/>
            </a:pPr>
            <a:r>
              <a:rPr lang="en-US" sz="2800">
                <a:solidFill>
                  <a:srgbClr val="002060"/>
                </a:solidFill>
                <a:ea typeface="MS Mincho" panose="02020609040205080304" pitchFamily="49" charset="-128"/>
                <a:cs typeface="Arial" panose="020B0604020202020204" pitchFamily="34" charset="0"/>
              </a:rPr>
              <a:t>Making reasonable adjustments, including the provision of auxiliary aids and services </a:t>
            </a:r>
            <a:endParaRPr lang="en-GB" sz="2800">
              <a:effectLst/>
              <a:ea typeface="MS Mincho" panose="02020609040205080304" pitchFamily="49" charset="-128"/>
              <a:cs typeface="Times New Roman" panose="02020603050405020304" pitchFamily="18" charset="0"/>
            </a:endParaRPr>
          </a:p>
        </p:txBody>
      </p:sp>
      <p:sp>
        <p:nvSpPr>
          <p:cNvPr id="7" name="TextBox 6">
            <a:extLst>
              <a:ext uri="{FF2B5EF4-FFF2-40B4-BE49-F238E27FC236}">
                <a16:creationId xmlns:a16="http://schemas.microsoft.com/office/drawing/2014/main" id="{F91AA0F8-AEB3-9F47-8961-BED6F49975C7}"/>
              </a:ext>
            </a:extLst>
          </p:cNvPr>
          <p:cNvSpPr txBox="1"/>
          <p:nvPr/>
        </p:nvSpPr>
        <p:spPr>
          <a:xfrm>
            <a:off x="309964" y="202549"/>
            <a:ext cx="5786036" cy="584775"/>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3200"/>
              <a:t>Complaints directed to the school</a:t>
            </a:r>
            <a:endParaRPr lang="en-US" sz="2400"/>
          </a:p>
        </p:txBody>
      </p:sp>
      <p:sp>
        <p:nvSpPr>
          <p:cNvPr id="8" name="TextBox 7">
            <a:extLst>
              <a:ext uri="{FF2B5EF4-FFF2-40B4-BE49-F238E27FC236}">
                <a16:creationId xmlns:a16="http://schemas.microsoft.com/office/drawing/2014/main" id="{9D8A7D15-E5EB-9E4D-AC6C-EB5B36D2D87A}"/>
              </a:ext>
            </a:extLst>
          </p:cNvPr>
          <p:cNvSpPr txBox="1"/>
          <p:nvPr/>
        </p:nvSpPr>
        <p:spPr>
          <a:xfrm>
            <a:off x="309964" y="2083231"/>
            <a:ext cx="4868620" cy="584775"/>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3200"/>
              <a:t>First-tier SEND tribunal </a:t>
            </a:r>
            <a:endParaRPr lang="en-US" sz="2400"/>
          </a:p>
        </p:txBody>
      </p:sp>
      <p:sp>
        <p:nvSpPr>
          <p:cNvPr id="11" name="TextBox 10">
            <a:extLst>
              <a:ext uri="{FF2B5EF4-FFF2-40B4-BE49-F238E27FC236}">
                <a16:creationId xmlns:a16="http://schemas.microsoft.com/office/drawing/2014/main" id="{1109F84E-24C2-F381-1BDD-2B6A34BDD510}"/>
              </a:ext>
            </a:extLst>
          </p:cNvPr>
          <p:cNvSpPr txBox="1"/>
          <p:nvPr/>
        </p:nvSpPr>
        <p:spPr>
          <a:xfrm>
            <a:off x="185980" y="958224"/>
            <a:ext cx="11670223" cy="954107"/>
          </a:xfrm>
          <a:prstGeom prst="rect">
            <a:avLst/>
          </a:prstGeom>
          <a:noFill/>
        </p:spPr>
        <p:txBody>
          <a:bodyPr wrap="square" rtlCol="0">
            <a:spAutoFit/>
          </a:bodyPr>
          <a:lstStyle/>
          <a:p>
            <a:r>
              <a:rPr lang="en-US" sz="2800">
                <a:solidFill>
                  <a:srgbClr val="002060"/>
                </a:solidFill>
              </a:rPr>
              <a:t>Please follow the procedures outlined in our complaints policy which can be found </a:t>
            </a:r>
            <a:r>
              <a:rPr lang="en-US" sz="2800">
                <a:solidFill>
                  <a:srgbClr val="002060"/>
                </a:solidFill>
                <a:hlinkClick r:id="rId2">
                  <a:extLst>
                    <a:ext uri="{A12FA001-AC4F-418D-AE19-62706E023703}">
                      <ahyp:hlinkClr xmlns:ahyp="http://schemas.microsoft.com/office/drawing/2018/hyperlinkcolor" val="tx"/>
                    </a:ext>
                  </a:extLst>
                </a:hlinkClick>
              </a:rPr>
              <a:t>here</a:t>
            </a:r>
            <a:r>
              <a:rPr lang="en-US" sz="2800">
                <a:solidFill>
                  <a:srgbClr val="002060"/>
                </a:solidFill>
                <a:hlinkClick r:id="rId3">
                  <a:extLst>
                    <a:ext uri="{A12FA001-AC4F-418D-AE19-62706E023703}">
                      <ahyp:hlinkClr xmlns:ahyp="http://schemas.microsoft.com/office/drawing/2018/hyperlinkcolor" val="tx"/>
                    </a:ext>
                  </a:extLst>
                </a:hlinkClick>
              </a:rPr>
              <a:t>. </a:t>
            </a:r>
            <a:endParaRPr lang="en-US" sz="2800">
              <a:solidFill>
                <a:srgbClr val="002060"/>
              </a:solidFill>
            </a:endParaRPr>
          </a:p>
        </p:txBody>
      </p:sp>
    </p:spTree>
    <p:extLst>
      <p:ext uri="{BB962C8B-B14F-4D97-AF65-F5344CB8AC3E}">
        <p14:creationId xmlns:p14="http://schemas.microsoft.com/office/powerpoint/2010/main" val="624879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508207" y="2024316"/>
            <a:ext cx="9663454" cy="2809368"/>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2060"/>
                </a:solidFill>
                <a:effectLst/>
                <a:uLnTx/>
                <a:uFillTx/>
                <a:latin typeface="Calibri" panose="020F0502020204030204"/>
                <a:ea typeface="+mn-ea"/>
                <a:cs typeface="+mn-cs"/>
              </a:rPr>
              <a:t>12. How can I find out more about the local offer?    </a:t>
            </a:r>
          </a:p>
        </p:txBody>
      </p:sp>
      <p:pic>
        <p:nvPicPr>
          <p:cNvPr id="3" name="Picture 2" descr="Text&#10;&#10;Description automatically generated">
            <a:extLst>
              <a:ext uri="{FF2B5EF4-FFF2-40B4-BE49-F238E27FC236}">
                <a16:creationId xmlns:a16="http://schemas.microsoft.com/office/drawing/2014/main" id="{EA8A97D7-30A2-A44F-AC86-90DDE869892A}"/>
              </a:ext>
            </a:extLst>
          </p:cNvPr>
          <p:cNvPicPr>
            <a:picLocks noChangeAspect="1"/>
          </p:cNvPicPr>
          <p:nvPr/>
        </p:nvPicPr>
        <p:blipFill>
          <a:blip r:embed="rId2"/>
          <a:stretch>
            <a:fillRect/>
          </a:stretch>
        </p:blipFill>
        <p:spPr>
          <a:xfrm>
            <a:off x="156735" y="165222"/>
            <a:ext cx="4719484" cy="991274"/>
          </a:xfrm>
          <a:prstGeom prst="rect">
            <a:avLst/>
          </a:prstGeom>
        </p:spPr>
      </p:pic>
      <p:sp>
        <p:nvSpPr>
          <p:cNvPr id="4" name="TextBox 3">
            <a:extLst>
              <a:ext uri="{FF2B5EF4-FFF2-40B4-BE49-F238E27FC236}">
                <a16:creationId xmlns:a16="http://schemas.microsoft.com/office/drawing/2014/main" id="{65BAA272-6C53-66C3-DF98-3399F85C4793}"/>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3911509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0FF3CF-4205-9044-9B05-99559466CAD4}"/>
              </a:ext>
            </a:extLst>
          </p:cNvPr>
          <p:cNvSpPr txBox="1"/>
          <p:nvPr/>
        </p:nvSpPr>
        <p:spPr>
          <a:xfrm>
            <a:off x="309963" y="418814"/>
            <a:ext cx="9650113" cy="646331"/>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a:rPr>
              <a:t>Swindon Borough Council</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’s SEND local offer </a:t>
            </a:r>
          </a:p>
        </p:txBody>
      </p:sp>
      <p:sp>
        <p:nvSpPr>
          <p:cNvPr id="4" name="Rectangle 3">
            <a:extLst>
              <a:ext uri="{FF2B5EF4-FFF2-40B4-BE49-F238E27FC236}">
                <a16:creationId xmlns:a16="http://schemas.microsoft.com/office/drawing/2014/main" id="{44329201-DA38-EA44-9E5E-E23038DB5EAE}"/>
              </a:ext>
            </a:extLst>
          </p:cNvPr>
          <p:cNvSpPr/>
          <p:nvPr/>
        </p:nvSpPr>
        <p:spPr>
          <a:xfrm>
            <a:off x="231675" y="1534017"/>
            <a:ext cx="1789016"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Click </a:t>
            </a: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hlinkClick r:id="rId2"/>
              </a:rPr>
              <a:t>here </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E559235-6D13-5048-A703-E05F81CF4DCF}"/>
              </a:ext>
            </a:extLst>
          </p:cNvPr>
          <p:cNvSpPr txBox="1"/>
          <p:nvPr/>
        </p:nvSpPr>
        <p:spPr>
          <a:xfrm>
            <a:off x="231675" y="2364861"/>
            <a:ext cx="6838981" cy="646331"/>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Our contribution to the local offer</a:t>
            </a:r>
          </a:p>
        </p:txBody>
      </p:sp>
      <p:sp>
        <p:nvSpPr>
          <p:cNvPr id="8" name="Rectangle 7">
            <a:extLst>
              <a:ext uri="{FF2B5EF4-FFF2-40B4-BE49-F238E27FC236}">
                <a16:creationId xmlns:a16="http://schemas.microsoft.com/office/drawing/2014/main" id="{0E28A9A7-B11E-514E-8E51-068652258F00}"/>
              </a:ext>
            </a:extLst>
          </p:cNvPr>
          <p:cNvSpPr/>
          <p:nvPr/>
        </p:nvSpPr>
        <p:spPr>
          <a:xfrm>
            <a:off x="230644" y="3387731"/>
            <a:ext cx="11730712" cy="33239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See </a:t>
            </a: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hlinkClick r:id="rId3" action="ppaction://hlinksldjump"/>
              </a:rPr>
              <a:t>slide 25, </a:t>
            </a: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for examples of the additional SEND provision available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our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In addition, please </a:t>
            </a:r>
            <a:r>
              <a:rPr lang="en-GB" sz="3000">
                <a:solidFill>
                  <a:srgbClr val="002060"/>
                </a:solidFill>
                <a:latin typeface="Calibri" panose="020F0502020204030204"/>
              </a:rPr>
              <a:t>look out on </a:t>
            </a:r>
            <a:r>
              <a:rPr lang="en-GB" sz="3000" err="1">
                <a:solidFill>
                  <a:srgbClr val="002060"/>
                </a:solidFill>
                <a:latin typeface="Calibri" panose="020F0502020204030204"/>
              </a:rPr>
              <a:t>SeeSaw</a:t>
            </a:r>
            <a:r>
              <a:rPr lang="en-GB" sz="3000">
                <a:solidFill>
                  <a:srgbClr val="002060"/>
                </a:solidFill>
                <a:latin typeface="Calibri" panose="020F0502020204030204"/>
              </a:rPr>
              <a:t> for messages (once we get started)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a:solidFill>
                  <a:srgbClr val="002060"/>
                </a:solidFill>
                <a:latin typeface="Calibri" panose="020F0502020204030204"/>
              </a:rPr>
              <a:t>and come along to to our monthly coffee mornings (details to follow)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a:solidFill>
                  <a:srgbClr val="002060"/>
                </a:solidFill>
                <a:latin typeface="Calibri" panose="020F0502020204030204"/>
              </a:rPr>
              <a:t>for additional information, </a:t>
            </a: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training sessions and support for parents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002060"/>
                </a:solidFill>
                <a:effectLst/>
                <a:uLnTx/>
                <a:uFillTx/>
                <a:latin typeface="Calibri" panose="020F0502020204030204"/>
                <a:ea typeface="+mn-ea"/>
                <a:cs typeface="+mn-cs"/>
              </a:rPr>
              <a:t>pupils with SEND and anyone else who is interested.</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3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572817" y="1487839"/>
            <a:ext cx="9663454" cy="3936568"/>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400">
                <a:solidFill>
                  <a:srgbClr val="002060"/>
                </a:solidFill>
              </a:rPr>
              <a:t>13. Contact details of support services for parents of pupils with SEND</a:t>
            </a:r>
            <a:endParaRPr lang="en-GB" sz="28700">
              <a:solidFill>
                <a:srgbClr val="002060"/>
              </a:solidFill>
            </a:endParaRPr>
          </a:p>
        </p:txBody>
      </p:sp>
      <p:pic>
        <p:nvPicPr>
          <p:cNvPr id="3" name="Picture 2" descr="Text&#10;&#10;Description automatically generated">
            <a:extLst>
              <a:ext uri="{FF2B5EF4-FFF2-40B4-BE49-F238E27FC236}">
                <a16:creationId xmlns:a16="http://schemas.microsoft.com/office/drawing/2014/main" id="{C51DFD92-5FA3-FF4C-88CC-F069C8ABD6D2}"/>
              </a:ext>
            </a:extLst>
          </p:cNvPr>
          <p:cNvPicPr>
            <a:picLocks noChangeAspect="1"/>
          </p:cNvPicPr>
          <p:nvPr/>
        </p:nvPicPr>
        <p:blipFill>
          <a:blip r:embed="rId2"/>
          <a:stretch>
            <a:fillRect/>
          </a:stretch>
        </p:blipFill>
        <p:spPr>
          <a:xfrm>
            <a:off x="118676" y="123063"/>
            <a:ext cx="4719484" cy="991274"/>
          </a:xfrm>
          <a:prstGeom prst="rect">
            <a:avLst/>
          </a:prstGeom>
        </p:spPr>
      </p:pic>
      <p:sp>
        <p:nvSpPr>
          <p:cNvPr id="4" name="TextBox 3">
            <a:extLst>
              <a:ext uri="{FF2B5EF4-FFF2-40B4-BE49-F238E27FC236}">
                <a16:creationId xmlns:a16="http://schemas.microsoft.com/office/drawing/2014/main" id="{4285A9F6-BF7A-F5A7-5380-C182DE7942A0}"/>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2724728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B5D900-1A38-0540-9163-69693C857308}"/>
              </a:ext>
            </a:extLst>
          </p:cNvPr>
          <p:cNvSpPr txBox="1"/>
          <p:nvPr/>
        </p:nvSpPr>
        <p:spPr>
          <a:xfrm>
            <a:off x="6321984" y="3317722"/>
            <a:ext cx="4530737" cy="923330"/>
          </a:xfrm>
          <a:prstGeom prst="rect">
            <a:avLst/>
          </a:prstGeom>
          <a:noFill/>
        </p:spPr>
        <p:txBody>
          <a:bodyPr wrap="square" rtlCol="0">
            <a:spAutoFit/>
          </a:bodyPr>
          <a:lstStyle/>
          <a:p>
            <a:r>
              <a:rPr lang="en-GB" b="1"/>
              <a:t>Telephone: </a:t>
            </a:r>
            <a:r>
              <a:rPr lang="en-GB" b="0" i="0" u="none" strike="noStrike">
                <a:solidFill>
                  <a:srgbClr val="000000"/>
                </a:solidFill>
                <a:effectLst/>
              </a:rPr>
              <a:t>01793 466515</a:t>
            </a:r>
          </a:p>
          <a:p>
            <a:r>
              <a:rPr lang="en-GB" b="1"/>
              <a:t>Email:</a:t>
            </a:r>
            <a:r>
              <a:rPr lang="en-GB"/>
              <a:t> </a:t>
            </a:r>
            <a:r>
              <a:rPr lang="en-GB" b="1" i="0" u="sng">
                <a:solidFill>
                  <a:srgbClr val="0064A9"/>
                </a:solidFill>
                <a:effectLst/>
                <a:hlinkClick r:id="rId2"/>
              </a:rPr>
              <a:t>SIAS@swindon.gov.uk</a:t>
            </a:r>
            <a:endParaRPr lang="en-GB" b="1"/>
          </a:p>
          <a:p>
            <a:r>
              <a:rPr lang="en-GB" b="1"/>
              <a:t>Website: </a:t>
            </a:r>
            <a:r>
              <a:rPr lang="en-GB" b="1">
                <a:hlinkClick r:id="rId3"/>
              </a:rPr>
              <a:t>https://www.swindonsias.org.uk</a:t>
            </a:r>
            <a:endParaRPr lang="en-GB" b="1"/>
          </a:p>
        </p:txBody>
      </p:sp>
      <p:sp>
        <p:nvSpPr>
          <p:cNvPr id="4" name="TextBox 3">
            <a:extLst>
              <a:ext uri="{FF2B5EF4-FFF2-40B4-BE49-F238E27FC236}">
                <a16:creationId xmlns:a16="http://schemas.microsoft.com/office/drawing/2014/main" id="{F3C1CD0E-8998-C446-AEC3-9BDF2518214E}"/>
              </a:ext>
            </a:extLst>
          </p:cNvPr>
          <p:cNvSpPr txBox="1"/>
          <p:nvPr/>
        </p:nvSpPr>
        <p:spPr>
          <a:xfrm>
            <a:off x="663778" y="5145437"/>
            <a:ext cx="11316412" cy="1107996"/>
          </a:xfrm>
          <a:prstGeom prst="rect">
            <a:avLst/>
          </a:prstGeom>
          <a:noFill/>
        </p:spPr>
        <p:txBody>
          <a:bodyPr wrap="square" rtlCol="0">
            <a:spAutoFit/>
          </a:bodyPr>
          <a:lstStyle/>
          <a:p>
            <a:r>
              <a:rPr lang="en-US" sz="2400"/>
              <a:t>For more details about support services for parents, visit the advice and support for parents and carers page at Swindon Borough Council’s SEND Local Offer </a:t>
            </a:r>
          </a:p>
          <a:p>
            <a:r>
              <a:rPr lang="en-US">
                <a:solidFill>
                  <a:srgbClr val="0070C0"/>
                </a:solidFill>
                <a:hlinkClick r:id="rId4"/>
              </a:rPr>
              <a:t>https://localoffer.swindon.gov.uk/content/send-local-offer/landing-pages/swindon-send-local-offer/</a:t>
            </a:r>
            <a:endParaRPr lang="en-US">
              <a:solidFill>
                <a:srgbClr val="0070C0"/>
              </a:solidFill>
            </a:endParaRPr>
          </a:p>
        </p:txBody>
      </p:sp>
      <p:pic>
        <p:nvPicPr>
          <p:cNvPr id="8" name="Picture 7" descr="A picture containing text&#10;&#10;Description automatically generated">
            <a:hlinkClick r:id="rId5"/>
            <a:extLst>
              <a:ext uri="{FF2B5EF4-FFF2-40B4-BE49-F238E27FC236}">
                <a16:creationId xmlns:a16="http://schemas.microsoft.com/office/drawing/2014/main" id="{C1E50F0A-61F4-F540-8D62-34853E133E76}"/>
              </a:ext>
            </a:extLst>
          </p:cNvPr>
          <p:cNvPicPr>
            <a:picLocks noChangeAspect="1"/>
          </p:cNvPicPr>
          <p:nvPr/>
        </p:nvPicPr>
        <p:blipFill>
          <a:blip r:embed="rId6"/>
          <a:stretch>
            <a:fillRect/>
          </a:stretch>
        </p:blipFill>
        <p:spPr>
          <a:xfrm>
            <a:off x="337574" y="604567"/>
            <a:ext cx="5201674" cy="1348166"/>
          </a:xfrm>
          <a:prstGeom prst="rect">
            <a:avLst/>
          </a:prstGeom>
        </p:spPr>
      </p:pic>
      <p:sp>
        <p:nvSpPr>
          <p:cNvPr id="2" name="TextBox 1">
            <a:extLst>
              <a:ext uri="{FF2B5EF4-FFF2-40B4-BE49-F238E27FC236}">
                <a16:creationId xmlns:a16="http://schemas.microsoft.com/office/drawing/2014/main" id="{8F03E2A8-6E69-624B-ADD2-03E1557F1E8F}"/>
              </a:ext>
            </a:extLst>
          </p:cNvPr>
          <p:cNvSpPr txBox="1"/>
          <p:nvPr/>
        </p:nvSpPr>
        <p:spPr>
          <a:xfrm>
            <a:off x="947584" y="2413337"/>
            <a:ext cx="4591664" cy="2862322"/>
          </a:xfrm>
          <a:prstGeom prst="rect">
            <a:avLst/>
          </a:prstGeom>
          <a:noFill/>
        </p:spPr>
        <p:txBody>
          <a:bodyPr wrap="square" rtlCol="0">
            <a:spAutoFit/>
          </a:bodyPr>
          <a:lstStyle/>
          <a:p>
            <a:r>
              <a:rPr lang="en-GB" b="1"/>
              <a:t>Address: </a:t>
            </a:r>
            <a:r>
              <a:rPr lang="en-GB"/>
              <a:t>Swindon SEND Families Voice, Sanford House</a:t>
            </a:r>
            <a:br>
              <a:rPr lang="en-GB"/>
            </a:br>
            <a:r>
              <a:rPr lang="en-GB"/>
              <a:t>Sanford Street, Swindon SN1 1HE</a:t>
            </a:r>
          </a:p>
          <a:p>
            <a:r>
              <a:rPr lang="en-GB" b="1"/>
              <a:t>Email: </a:t>
            </a:r>
            <a:r>
              <a:rPr lang="en-GB" err="1"/>
              <a:t>swindonsendfamiliesvoice@outlook.com</a:t>
            </a:r>
            <a:endParaRPr lang="en-GB"/>
          </a:p>
          <a:p>
            <a:r>
              <a:rPr lang="en-GB" b="1"/>
              <a:t>Co-chairs: </a:t>
            </a:r>
            <a:r>
              <a:rPr lang="en-GB" err="1"/>
              <a:t>co-chair.ssfv@outlook.com</a:t>
            </a:r>
            <a:endParaRPr lang="en-GB"/>
          </a:p>
          <a:p>
            <a:r>
              <a:rPr lang="en-GB" b="1"/>
              <a:t>Phone Number: </a:t>
            </a:r>
            <a:r>
              <a:rPr lang="en-GB"/>
              <a:t>07486 873 405</a:t>
            </a:r>
          </a:p>
          <a:p>
            <a:br>
              <a:rPr lang="en-GB"/>
            </a:br>
            <a:r>
              <a:rPr lang="en-GB">
                <a:hlinkClick r:id="rId5"/>
              </a:rPr>
              <a:t>https://swindonsendfamiliesvoice.org.uk/</a:t>
            </a:r>
            <a:endParaRPr lang="en-GB"/>
          </a:p>
          <a:p>
            <a:endParaRPr lang="en-US"/>
          </a:p>
        </p:txBody>
      </p:sp>
      <p:pic>
        <p:nvPicPr>
          <p:cNvPr id="5" name="Picture 4">
            <a:extLst>
              <a:ext uri="{FF2B5EF4-FFF2-40B4-BE49-F238E27FC236}">
                <a16:creationId xmlns:a16="http://schemas.microsoft.com/office/drawing/2014/main" id="{8C8A00F5-7503-054B-ADD0-4B02BB44F9B1}"/>
              </a:ext>
            </a:extLst>
          </p:cNvPr>
          <p:cNvPicPr>
            <a:picLocks noChangeAspect="1"/>
          </p:cNvPicPr>
          <p:nvPr/>
        </p:nvPicPr>
        <p:blipFill>
          <a:blip r:embed="rId7"/>
          <a:stretch>
            <a:fillRect/>
          </a:stretch>
        </p:blipFill>
        <p:spPr>
          <a:xfrm>
            <a:off x="6096000" y="930614"/>
            <a:ext cx="2735086" cy="1581512"/>
          </a:xfrm>
          <a:prstGeom prst="rect">
            <a:avLst/>
          </a:prstGeom>
        </p:spPr>
      </p:pic>
      <p:sp>
        <p:nvSpPr>
          <p:cNvPr id="6" name="TextBox 5">
            <a:extLst>
              <a:ext uri="{FF2B5EF4-FFF2-40B4-BE49-F238E27FC236}">
                <a16:creationId xmlns:a16="http://schemas.microsoft.com/office/drawing/2014/main" id="{32ED9D97-EE27-4742-9551-34E0212B9971}"/>
              </a:ext>
            </a:extLst>
          </p:cNvPr>
          <p:cNvSpPr txBox="1"/>
          <p:nvPr/>
        </p:nvSpPr>
        <p:spPr>
          <a:xfrm>
            <a:off x="8940814" y="942466"/>
            <a:ext cx="2617202" cy="1569660"/>
          </a:xfrm>
          <a:prstGeom prst="rect">
            <a:avLst/>
          </a:prstGeom>
          <a:noFill/>
        </p:spPr>
        <p:txBody>
          <a:bodyPr wrap="square" rtlCol="0">
            <a:spAutoFit/>
          </a:bodyPr>
          <a:lstStyle/>
          <a:p>
            <a:r>
              <a:rPr lang="en-US" sz="2400" b="1"/>
              <a:t>Swindon SIAS</a:t>
            </a:r>
          </a:p>
          <a:p>
            <a:r>
              <a:rPr lang="en-US" sz="2400" b="1"/>
              <a:t>SEND Information and Advice Support service </a:t>
            </a:r>
          </a:p>
        </p:txBody>
      </p:sp>
    </p:spTree>
    <p:extLst>
      <p:ext uri="{BB962C8B-B14F-4D97-AF65-F5344CB8AC3E}">
        <p14:creationId xmlns:p14="http://schemas.microsoft.com/office/powerpoint/2010/main" val="3529309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B9EF4-4048-B841-8DFC-E7A6161FD4A3}"/>
              </a:ext>
            </a:extLst>
          </p:cNvPr>
          <p:cNvSpPr/>
          <p:nvPr/>
        </p:nvSpPr>
        <p:spPr>
          <a:xfrm>
            <a:off x="6253094" y="1057547"/>
            <a:ext cx="5204847" cy="22821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2060"/>
                </a:solidFill>
                <a:cs typeface="Calibri"/>
              </a:rPr>
              <a:t>SEND support (official SEND register) </a:t>
            </a:r>
          </a:p>
          <a:p>
            <a:pPr marL="342900" indent="-342900">
              <a:buFont typeface="Arial"/>
              <a:buChar char="•"/>
            </a:pPr>
            <a:r>
              <a:rPr lang="en-US" sz="2000">
                <a:solidFill>
                  <a:srgbClr val="002060"/>
                </a:solidFill>
                <a:cs typeface="Calibri"/>
              </a:rPr>
              <a:t>Term used nationally (SEND code of practice)</a:t>
            </a:r>
          </a:p>
          <a:p>
            <a:pPr marL="342900" indent="-342900">
              <a:buFont typeface="Arial"/>
              <a:buChar char="•"/>
            </a:pPr>
            <a:r>
              <a:rPr lang="en-US" sz="2000">
                <a:solidFill>
                  <a:srgbClr val="002060"/>
                </a:solidFill>
                <a:cs typeface="Calibri"/>
              </a:rPr>
              <a:t>Descriptor given for pupils who are identified as SEND but whose needs can be met by targeted provision using resources from school budget</a:t>
            </a:r>
          </a:p>
          <a:p>
            <a:pPr marL="342900" indent="-342900">
              <a:buFont typeface="Arial"/>
              <a:buChar char="•"/>
            </a:pPr>
            <a:r>
              <a:rPr lang="en-US" sz="2000">
                <a:solidFill>
                  <a:srgbClr val="002060"/>
                </a:solidFill>
                <a:cs typeface="Calibri"/>
              </a:rPr>
              <a:t>Parents/carers always notified of status</a:t>
            </a:r>
            <a:endParaRPr lang="en-US" sz="2000" b="1">
              <a:solidFill>
                <a:srgbClr val="002060"/>
              </a:solidFill>
              <a:cs typeface="Calibri"/>
            </a:endParaRPr>
          </a:p>
        </p:txBody>
      </p:sp>
      <p:sp>
        <p:nvSpPr>
          <p:cNvPr id="4" name="Rectangle 3">
            <a:extLst>
              <a:ext uri="{FF2B5EF4-FFF2-40B4-BE49-F238E27FC236}">
                <a16:creationId xmlns:a16="http://schemas.microsoft.com/office/drawing/2014/main" id="{84C7B142-5BD4-C74C-8E39-291408F08095}"/>
              </a:ext>
            </a:extLst>
          </p:cNvPr>
          <p:cNvSpPr/>
          <p:nvPr/>
        </p:nvSpPr>
        <p:spPr>
          <a:xfrm>
            <a:off x="355970" y="1021799"/>
            <a:ext cx="5701885" cy="274377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400" b="1">
              <a:solidFill>
                <a:srgbClr val="002060"/>
              </a:solidFill>
            </a:endParaRPr>
          </a:p>
          <a:p>
            <a:endParaRPr lang="en-US" sz="2400" b="1">
              <a:solidFill>
                <a:srgbClr val="002060"/>
              </a:solidFill>
            </a:endParaRPr>
          </a:p>
          <a:p>
            <a:r>
              <a:rPr lang="en-US" sz="2400" b="1">
                <a:solidFill>
                  <a:srgbClr val="002060"/>
                </a:solidFill>
              </a:rPr>
              <a:t>EHCP (official SEND register)</a:t>
            </a:r>
            <a:endParaRPr lang="en-US" sz="2400" b="1">
              <a:solidFill>
                <a:srgbClr val="002060"/>
              </a:solidFill>
              <a:cs typeface="Calibri"/>
            </a:endParaRPr>
          </a:p>
          <a:p>
            <a:pPr marL="342900" indent="-342900">
              <a:buFont typeface="Arial,Sans-Serif"/>
              <a:buChar char="•"/>
            </a:pPr>
            <a:r>
              <a:rPr lang="en-US" sz="2000">
                <a:solidFill>
                  <a:srgbClr val="002060"/>
                </a:solidFill>
                <a:ea typeface="+mn-lt"/>
                <a:cs typeface="+mn-lt"/>
              </a:rPr>
              <a:t>Term used nationally (SEND code of practice)</a:t>
            </a:r>
            <a:endParaRPr lang="en-US" sz="2000">
              <a:ea typeface="+mn-lt"/>
              <a:cs typeface="+mn-lt"/>
            </a:endParaRPr>
          </a:p>
          <a:p>
            <a:pPr marL="342900" indent="-342900">
              <a:buFont typeface="Arial,Sans-Serif"/>
              <a:buChar char="•"/>
            </a:pPr>
            <a:r>
              <a:rPr lang="en-US" sz="2000">
                <a:solidFill>
                  <a:srgbClr val="002060"/>
                </a:solidFill>
                <a:ea typeface="+mn-lt"/>
                <a:cs typeface="+mn-lt"/>
              </a:rPr>
              <a:t>Descriptor given for pupils who are identified as SEND but whose needs cannot be met using the school's internal SEND budget (element 2 funding) and who require further specialist support and provision.</a:t>
            </a:r>
            <a:endParaRPr lang="en-US" sz="2000" b="1">
              <a:solidFill>
                <a:srgbClr val="002060"/>
              </a:solidFill>
              <a:ea typeface="+mn-lt"/>
              <a:cs typeface="+mn-lt"/>
            </a:endParaRPr>
          </a:p>
          <a:p>
            <a:pPr marL="342900" indent="-342900">
              <a:buFont typeface="Arial,Sans-Serif"/>
              <a:buChar char="•"/>
            </a:pPr>
            <a:r>
              <a:rPr lang="en-US" sz="2000">
                <a:solidFill>
                  <a:srgbClr val="002060"/>
                </a:solidFill>
                <a:ea typeface="+mn-lt"/>
                <a:cs typeface="+mn-lt"/>
              </a:rPr>
              <a:t>Parents/carers always notified of status</a:t>
            </a:r>
          </a:p>
          <a:p>
            <a:pPr algn="ctr"/>
            <a:endParaRPr lang="en-US" sz="2000">
              <a:solidFill>
                <a:srgbClr val="002060"/>
              </a:solidFill>
              <a:cs typeface="Calibri"/>
            </a:endParaRPr>
          </a:p>
          <a:p>
            <a:pPr algn="ctr"/>
            <a:endParaRPr lang="en-US">
              <a:cs typeface="Calibri" panose="020F0502020204030204"/>
            </a:endParaRPr>
          </a:p>
        </p:txBody>
      </p:sp>
      <p:sp>
        <p:nvSpPr>
          <p:cNvPr id="8" name="Rectangle 7">
            <a:extLst>
              <a:ext uri="{FF2B5EF4-FFF2-40B4-BE49-F238E27FC236}">
                <a16:creationId xmlns:a16="http://schemas.microsoft.com/office/drawing/2014/main" id="{CA19D96D-20A3-F641-A1E6-DAE5EDBAC26C}"/>
              </a:ext>
            </a:extLst>
          </p:cNvPr>
          <p:cNvSpPr/>
          <p:nvPr/>
        </p:nvSpPr>
        <p:spPr>
          <a:xfrm>
            <a:off x="175261" y="132731"/>
            <a:ext cx="11841481" cy="837858"/>
          </a:xfrm>
          <a:prstGeom prst="rect">
            <a:avLst/>
          </a:prstGeom>
        </p:spPr>
        <p:txBody>
          <a:bodyPr wrap="square" lIns="91440" tIns="45720" rIns="91440" bIns="45720" anchor="t">
            <a:spAutoFit/>
          </a:bodyPr>
          <a:lstStyle/>
          <a:p>
            <a:pPr>
              <a:lnSpc>
                <a:spcPct val="115000"/>
              </a:lnSpc>
              <a:spcAft>
                <a:spcPts val="601"/>
              </a:spcAft>
            </a:pPr>
            <a:r>
              <a:rPr lang="en-US" sz="2200">
                <a:solidFill>
                  <a:srgbClr val="002060"/>
                </a:solidFill>
                <a:latin typeface="Arial"/>
                <a:ea typeface="MS Mincho"/>
                <a:cs typeface="Arial"/>
              </a:rPr>
              <a:t>We keep a record of all pupils who require additional and/or different provision using our SEND register. We use four different categories when recording pupils on the register. </a:t>
            </a:r>
            <a:endParaRPr lang="en-US" sz="2200">
              <a:solidFill>
                <a:srgbClr val="002060"/>
              </a:solidFill>
              <a:latin typeface="Arial" panose="020B0604020202020204" pitchFamily="34" charset="0"/>
              <a:ea typeface="MS Mincho" panose="02020609040205080304" pitchFamily="49" charset="-128"/>
              <a:cs typeface="Arial"/>
            </a:endParaRPr>
          </a:p>
        </p:txBody>
      </p:sp>
      <p:sp>
        <p:nvSpPr>
          <p:cNvPr id="3" name="Rectangle 2">
            <a:extLst>
              <a:ext uri="{FF2B5EF4-FFF2-40B4-BE49-F238E27FC236}">
                <a16:creationId xmlns:a16="http://schemas.microsoft.com/office/drawing/2014/main" id="{49941C25-3B00-4120-852C-4644FF898986}"/>
              </a:ext>
            </a:extLst>
          </p:cNvPr>
          <p:cNvSpPr/>
          <p:nvPr/>
        </p:nvSpPr>
        <p:spPr>
          <a:xfrm>
            <a:off x="357328" y="4176166"/>
            <a:ext cx="5716555" cy="214863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400" b="1">
              <a:solidFill>
                <a:srgbClr val="002060"/>
              </a:solidFill>
            </a:endParaRPr>
          </a:p>
          <a:p>
            <a:endParaRPr lang="en-US" sz="2400" b="1">
              <a:solidFill>
                <a:srgbClr val="002060"/>
              </a:solidFill>
            </a:endParaRPr>
          </a:p>
          <a:p>
            <a:endParaRPr lang="en-US" sz="2400" b="1">
              <a:solidFill>
                <a:srgbClr val="002060"/>
              </a:solidFill>
              <a:cs typeface="Calibri" panose="020F0502020204030204"/>
            </a:endParaRPr>
          </a:p>
          <a:p>
            <a:pPr algn="ctr"/>
            <a:r>
              <a:rPr lang="en-US" sz="2400" b="1">
                <a:solidFill>
                  <a:srgbClr val="002060"/>
                </a:solidFill>
              </a:rPr>
              <a:t>Investigating</a:t>
            </a:r>
            <a:endParaRPr lang="en-US" sz="2400" b="1">
              <a:solidFill>
                <a:srgbClr val="002060"/>
              </a:solidFill>
              <a:cs typeface="Calibri"/>
            </a:endParaRPr>
          </a:p>
          <a:p>
            <a:pPr marL="342900" indent="-342900">
              <a:buFont typeface="Arial" panose="020B0604020202020204" pitchFamily="34" charset="0"/>
              <a:buChar char="•"/>
            </a:pPr>
            <a:r>
              <a:rPr lang="en-US" sz="2000">
                <a:solidFill>
                  <a:srgbClr val="002060"/>
                </a:solidFill>
                <a:cs typeface="Calibri"/>
              </a:rPr>
              <a:t>Term created for internal use at ETAT</a:t>
            </a:r>
          </a:p>
          <a:p>
            <a:pPr marL="342900" indent="-342900">
              <a:buFont typeface="Arial" panose="020B0604020202020204" pitchFamily="34" charset="0"/>
              <a:buChar char="•"/>
            </a:pPr>
            <a:r>
              <a:rPr lang="en-US" sz="2000">
                <a:solidFill>
                  <a:srgbClr val="002060"/>
                </a:solidFill>
                <a:cs typeface="Calibri"/>
              </a:rPr>
              <a:t>Pupils on Inclusion register but not counted as official SEND register</a:t>
            </a:r>
          </a:p>
          <a:p>
            <a:pPr marL="342900" indent="-342900">
              <a:buFont typeface="Arial" panose="020B0604020202020204" pitchFamily="34" charset="0"/>
              <a:buChar char="•"/>
            </a:pPr>
            <a:r>
              <a:rPr lang="en-US" sz="2000">
                <a:solidFill>
                  <a:srgbClr val="002060"/>
                </a:solidFill>
                <a:cs typeface="Calibri"/>
              </a:rPr>
              <a:t>Used during step 3a of "Identification and Assessment procedures" (see slide 12) </a:t>
            </a:r>
          </a:p>
          <a:p>
            <a:pPr marL="342900" lvl="0" indent="-342900">
              <a:buFont typeface="Arial" panose="020B0604020202020204" pitchFamily="34" charset="0"/>
              <a:buChar char="•"/>
            </a:pPr>
            <a:endParaRPr lang="en-US" sz="2000">
              <a:solidFill>
                <a:srgbClr val="002060"/>
              </a:solidFill>
              <a:cs typeface="Calibri"/>
            </a:endParaRPr>
          </a:p>
          <a:p>
            <a:pPr marL="342900" lvl="0" indent="-342900">
              <a:buFont typeface="Arial" panose="020B0604020202020204" pitchFamily="34" charset="0"/>
              <a:buChar char="•"/>
            </a:pPr>
            <a:endParaRPr lang="en-US" sz="2000">
              <a:solidFill>
                <a:srgbClr val="002060"/>
              </a:solidFill>
              <a:cs typeface="Calibri"/>
            </a:endParaRPr>
          </a:p>
          <a:p>
            <a:pPr marL="342900" indent="-342900">
              <a:buFont typeface="Arial" panose="020B0604020202020204" pitchFamily="34" charset="0"/>
              <a:buChar char="•"/>
            </a:pPr>
            <a:endParaRPr lang="en-US" sz="2000">
              <a:solidFill>
                <a:srgbClr val="002060"/>
              </a:solidFill>
              <a:cs typeface="Calibri"/>
            </a:endParaRPr>
          </a:p>
          <a:p>
            <a:endParaRPr lang="en-US" sz="2000">
              <a:solidFill>
                <a:srgbClr val="002060"/>
              </a:solidFill>
              <a:cs typeface="Calibri"/>
            </a:endParaRPr>
          </a:p>
        </p:txBody>
      </p:sp>
      <p:sp>
        <p:nvSpPr>
          <p:cNvPr id="6" name="Rectangle 5">
            <a:extLst>
              <a:ext uri="{FF2B5EF4-FFF2-40B4-BE49-F238E27FC236}">
                <a16:creationId xmlns:a16="http://schemas.microsoft.com/office/drawing/2014/main" id="{0E2079AF-CDE1-4422-8067-A47A9C9040E1}"/>
              </a:ext>
            </a:extLst>
          </p:cNvPr>
          <p:cNvSpPr/>
          <p:nvPr/>
        </p:nvSpPr>
        <p:spPr>
          <a:xfrm>
            <a:off x="6251738" y="3586588"/>
            <a:ext cx="5323667" cy="2927321"/>
          </a:xfrm>
          <a:prstGeom prst="rect">
            <a:avLst/>
          </a:prstGeom>
          <a:solidFill>
            <a:srgbClr val="F7E8F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rgbClr val="002060"/>
              </a:solidFill>
            </a:endParaRPr>
          </a:p>
          <a:p>
            <a:pPr algn="ctr"/>
            <a:r>
              <a:rPr lang="en-US" sz="2400" b="1">
                <a:solidFill>
                  <a:srgbClr val="002060"/>
                </a:solidFill>
              </a:rPr>
              <a:t>Monitoring </a:t>
            </a:r>
            <a:endParaRPr lang="en-US" sz="2400" b="1">
              <a:solidFill>
                <a:srgbClr val="002060"/>
              </a:solidFill>
              <a:cs typeface="Calibri"/>
            </a:endParaRPr>
          </a:p>
          <a:p>
            <a:pPr marL="342900" indent="-342900">
              <a:buFont typeface="Arial,Sans-Serif"/>
              <a:buChar char="•"/>
            </a:pPr>
            <a:r>
              <a:rPr lang="en-US" sz="2000">
                <a:solidFill>
                  <a:srgbClr val="002060"/>
                </a:solidFill>
                <a:ea typeface="+mn-lt"/>
                <a:cs typeface="+mn-lt"/>
              </a:rPr>
              <a:t>Term created for internal use at ETAT</a:t>
            </a:r>
            <a:endParaRPr lang="en-US" sz="2000">
              <a:ea typeface="+mn-lt"/>
              <a:cs typeface="+mn-lt"/>
            </a:endParaRPr>
          </a:p>
          <a:p>
            <a:pPr marL="342900" indent="-342900">
              <a:buFont typeface="Arial,Sans-Serif"/>
              <a:buChar char="•"/>
            </a:pPr>
            <a:r>
              <a:rPr lang="en-US" sz="2000">
                <a:solidFill>
                  <a:srgbClr val="002060"/>
                </a:solidFill>
                <a:ea typeface="+mn-lt"/>
                <a:cs typeface="+mn-lt"/>
              </a:rPr>
              <a:t>Pupils on Inclusion register but not counted as official SEND register</a:t>
            </a:r>
            <a:endParaRPr lang="en-US" sz="2000">
              <a:ea typeface="+mn-lt"/>
              <a:cs typeface="+mn-lt"/>
            </a:endParaRPr>
          </a:p>
          <a:p>
            <a:pPr marL="342900" indent="-342900">
              <a:buFont typeface="Arial,Sans-Serif"/>
              <a:buChar char="•"/>
            </a:pPr>
            <a:r>
              <a:rPr lang="en-US" sz="2000">
                <a:solidFill>
                  <a:srgbClr val="002060"/>
                </a:solidFill>
                <a:ea typeface="+mn-lt"/>
                <a:cs typeface="+mn-lt"/>
              </a:rPr>
              <a:t>Used when a child has come off the SEND register.</a:t>
            </a:r>
            <a:endParaRPr lang="en-US" sz="2000">
              <a:solidFill>
                <a:srgbClr val="002060"/>
              </a:solidFill>
              <a:cs typeface="Calibri"/>
            </a:endParaRPr>
          </a:p>
          <a:p>
            <a:pPr marL="342900" indent="-342900">
              <a:buFont typeface="Arial,Sans-Serif"/>
              <a:buChar char="•"/>
            </a:pPr>
            <a:r>
              <a:rPr lang="en-US" sz="2000">
                <a:solidFill>
                  <a:srgbClr val="002060"/>
                </a:solidFill>
                <a:cs typeface="Calibri"/>
              </a:rPr>
              <a:t>We carry on monitoring for another 12 months before completely removing a child</a:t>
            </a:r>
          </a:p>
          <a:p>
            <a:endParaRPr lang="en-US" sz="2000">
              <a:solidFill>
                <a:srgbClr val="002060"/>
              </a:solidFill>
              <a:cs typeface="Calibri"/>
            </a:endParaRPr>
          </a:p>
        </p:txBody>
      </p:sp>
    </p:spTree>
    <p:extLst>
      <p:ext uri="{BB962C8B-B14F-4D97-AF65-F5344CB8AC3E}">
        <p14:creationId xmlns:p14="http://schemas.microsoft.com/office/powerpoint/2010/main" val="1666918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828801" y="1531917"/>
            <a:ext cx="7926102" cy="2828306"/>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950" b="0" i="0" u="none" strike="noStrike" kern="1200" cap="none" spc="0" normalizeH="0" baseline="0" noProof="0">
                <a:ln>
                  <a:noFill/>
                </a:ln>
                <a:solidFill>
                  <a:srgbClr val="002060"/>
                </a:solidFill>
                <a:effectLst/>
                <a:uLnTx/>
                <a:uFillTx/>
                <a:latin typeface="Calibri" panose="020F0502020204030204"/>
                <a:ea typeface="+mn-ea"/>
                <a:cs typeface="+mn-cs"/>
              </a:rPr>
              <a:t>Appendix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950" b="0" i="0" u="none" strike="noStrike" kern="1200" cap="none" spc="0" normalizeH="0" baseline="0" noProof="0">
                <a:ln>
                  <a:noFill/>
                </a:ln>
                <a:solidFill>
                  <a:srgbClr val="002060"/>
                </a:solidFill>
                <a:effectLst/>
                <a:uLnTx/>
                <a:uFillTx/>
                <a:latin typeface="Calibri" panose="020F0502020204030204"/>
                <a:ea typeface="+mn-ea"/>
                <a:cs typeface="+mn-cs"/>
              </a:rPr>
              <a:t>Key definitions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panose="020F0502020204030204"/>
                <a:ea typeface="+mn-ea"/>
                <a:cs typeface="Calibri"/>
              </a:rPr>
              <a:t>From SEND code of practice 2015, found </a:t>
            </a:r>
            <a:r>
              <a:rPr kumimoji="0" lang="en-US" sz="2000" b="0" i="0" u="none" strike="noStrike" kern="1200" cap="none" spc="0" normalizeH="0" baseline="0" noProof="0">
                <a:ln>
                  <a:noFill/>
                </a:ln>
                <a:solidFill>
                  <a:srgbClr val="002060"/>
                </a:solidFill>
                <a:effectLst/>
                <a:uLnTx/>
                <a:uFillTx/>
                <a:latin typeface="Calibri" panose="020F0502020204030204"/>
                <a:ea typeface="+mn-ea"/>
                <a:cs typeface="Calibri"/>
                <a:hlinkClick r:id="rId2"/>
              </a:rPr>
              <a:t>here</a:t>
            </a:r>
            <a:r>
              <a:rPr kumimoji="0" lang="en-US" sz="2000" b="0" i="0" u="none" strike="noStrike" kern="1200" cap="none" spc="0" normalizeH="0" baseline="0" noProof="0">
                <a:ln>
                  <a:noFill/>
                </a:ln>
                <a:solidFill>
                  <a:srgbClr val="002060"/>
                </a:solidFill>
                <a:effectLst/>
                <a:uLnTx/>
                <a:uFillTx/>
                <a:latin typeface="Calibri" panose="020F0502020204030204"/>
                <a:ea typeface="+mn-ea"/>
                <a:cs typeface="Calibri"/>
              </a:rPr>
              <a:t> </a:t>
            </a:r>
          </a:p>
        </p:txBody>
      </p:sp>
      <p:pic>
        <p:nvPicPr>
          <p:cNvPr id="3" name="Picture 2" descr="Text&#10;&#10;Description automatically generated">
            <a:extLst>
              <a:ext uri="{FF2B5EF4-FFF2-40B4-BE49-F238E27FC236}">
                <a16:creationId xmlns:a16="http://schemas.microsoft.com/office/drawing/2014/main" id="{9515FF1A-BE7E-6D43-B24A-3B2B1061D7E2}"/>
              </a:ext>
            </a:extLst>
          </p:cNvPr>
          <p:cNvPicPr>
            <a:picLocks noChangeAspect="1"/>
          </p:cNvPicPr>
          <p:nvPr/>
        </p:nvPicPr>
        <p:blipFill>
          <a:blip r:embed="rId3"/>
          <a:stretch>
            <a:fillRect/>
          </a:stretch>
        </p:blipFill>
        <p:spPr>
          <a:xfrm>
            <a:off x="133284" y="100827"/>
            <a:ext cx="4719484" cy="991274"/>
          </a:xfrm>
          <a:prstGeom prst="rect">
            <a:avLst/>
          </a:prstGeom>
        </p:spPr>
      </p:pic>
      <p:sp>
        <p:nvSpPr>
          <p:cNvPr id="4" name="TextBox 3">
            <a:extLst>
              <a:ext uri="{FF2B5EF4-FFF2-40B4-BE49-F238E27FC236}">
                <a16:creationId xmlns:a16="http://schemas.microsoft.com/office/drawing/2014/main" id="{BF8805FC-C985-CA3E-865F-3FEE6E587561}"/>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4" action="ppaction://hlinksldjump"/>
              </a:rPr>
              <a:t>here</a:t>
            </a:r>
            <a:r>
              <a:rPr lang="en-US" sz="2800"/>
              <a:t> to go back to contents page</a:t>
            </a:r>
          </a:p>
        </p:txBody>
      </p:sp>
    </p:spTree>
    <p:extLst>
      <p:ext uri="{BB962C8B-B14F-4D97-AF65-F5344CB8AC3E}">
        <p14:creationId xmlns:p14="http://schemas.microsoft.com/office/powerpoint/2010/main" val="1610331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6D03BA-94DE-AE43-8AC8-2B8A455CE8C2}"/>
              </a:ext>
            </a:extLst>
          </p:cNvPr>
          <p:cNvSpPr/>
          <p:nvPr/>
        </p:nvSpPr>
        <p:spPr>
          <a:xfrm>
            <a:off x="369376" y="1249160"/>
            <a:ext cx="11251769" cy="105426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A child  has SEND if they have a learning difficulty or disability which calls for special educational provision to be made for them. </a:t>
            </a:r>
            <a:endParaRPr kumimoji="0" lang="en-GB" sz="1800" b="0" i="0" u="none" strike="noStrike" kern="1200" cap="none" spc="0" normalizeH="0" baseline="0" noProof="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endParaRPr>
          </a:p>
        </p:txBody>
      </p:sp>
      <p:sp>
        <p:nvSpPr>
          <p:cNvPr id="4" name="TextBox 3">
            <a:extLst>
              <a:ext uri="{FF2B5EF4-FFF2-40B4-BE49-F238E27FC236}">
                <a16:creationId xmlns:a16="http://schemas.microsoft.com/office/drawing/2014/main" id="{8943CF70-0086-894E-873F-39BF4C4F53D6}"/>
              </a:ext>
            </a:extLst>
          </p:cNvPr>
          <p:cNvSpPr txBox="1"/>
          <p:nvPr/>
        </p:nvSpPr>
        <p:spPr>
          <a:xfrm>
            <a:off x="369377" y="408970"/>
            <a:ext cx="8278678" cy="584775"/>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Special education needs and/or disability (SEND)</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904AD7F-48A6-7946-BB20-A3284B18FF35}"/>
              </a:ext>
            </a:extLst>
          </p:cNvPr>
          <p:cNvSpPr/>
          <p:nvPr/>
        </p:nvSpPr>
        <p:spPr>
          <a:xfrm>
            <a:off x="369376" y="3352676"/>
            <a:ext cx="10910807" cy="31902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S Mincho"/>
                <a:cs typeface="Arial"/>
              </a:rPr>
              <a:t>A child has a learning difficulty or disability if they have:</a:t>
            </a:r>
            <a:endParaRPr kumimoji="0" lang="en-GB" sz="2800" b="0" i="0" u="none" strike="noStrike" kern="1200" cap="none" spc="0" normalizeH="0" baseline="0" noProof="0">
              <a:ln>
                <a:noFill/>
              </a:ln>
              <a:solidFill>
                <a:prstClr val="black"/>
              </a:solidFill>
              <a:effectLst/>
              <a:uLnTx/>
              <a:uFillTx/>
              <a:latin typeface="Calibri" panose="020F0502020204030204"/>
              <a:ea typeface="MS Mincho"/>
              <a:cs typeface="Arial"/>
            </a:endParaRPr>
          </a:p>
          <a:p>
            <a:pPr marL="457200" marR="0" lvl="0" indent="-457200" algn="l" defTabSz="914400" rtl="0" eaLnBrk="1" fontAlgn="auto" latinLnBrk="0" hangingPunct="1">
              <a:lnSpc>
                <a:spcPct val="115000"/>
              </a:lnSpc>
              <a:spcBef>
                <a:spcPts val="0"/>
              </a:spcBef>
              <a:spcAft>
                <a:spcPts val="600"/>
              </a:spcAft>
              <a:buClrTx/>
              <a:buSzTx/>
              <a:buFont typeface="Arial" pitchFamily="2" charset="2"/>
              <a:buChar char="•"/>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S Mincho"/>
                <a:cs typeface="Arial"/>
              </a:rPr>
              <a:t>A significantly greater difficulty in learning than the majority of others of the same age, or </a:t>
            </a:r>
            <a:endParaRPr kumimoji="0" lang="en-GB" sz="2800" b="0" i="0" u="none" strike="noStrike" kern="1200" cap="none" spc="0" normalizeH="0" baseline="0" noProof="0">
              <a:ln>
                <a:noFill/>
              </a:ln>
              <a:solidFill>
                <a:srgbClr val="000000"/>
              </a:solidFill>
              <a:effectLst/>
              <a:uLnTx/>
              <a:uFillTx/>
              <a:latin typeface="Calibri" panose="020F0502020204030204"/>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4999"/>
              </a:lnSpc>
              <a:spcBef>
                <a:spcPts val="0"/>
              </a:spcBef>
              <a:spcAft>
                <a:spcPts val="600"/>
              </a:spcAft>
              <a:buClrTx/>
              <a:buSzTx/>
              <a:buFont typeface="Arial" pitchFamily="2" charset="2"/>
              <a:buChar char="•"/>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S Mincho"/>
                <a:cs typeface="Arial"/>
              </a:rPr>
              <a:t>A disability which prevents or hinders them from making use of facilities of a kind generally provided for others of the same age in mainstream schools </a:t>
            </a:r>
            <a:endParaRPr kumimoji="0" lang="en-GB" sz="2800" b="0" i="0" u="none" strike="noStrike" kern="1200" cap="none" spc="0" normalizeH="0" baseline="0" noProof="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endParaRPr>
          </a:p>
        </p:txBody>
      </p:sp>
      <p:sp>
        <p:nvSpPr>
          <p:cNvPr id="7" name="TextBox 6">
            <a:extLst>
              <a:ext uri="{FF2B5EF4-FFF2-40B4-BE49-F238E27FC236}">
                <a16:creationId xmlns:a16="http://schemas.microsoft.com/office/drawing/2014/main" id="{2947C130-B16F-E545-A40C-949201702BB1}"/>
              </a:ext>
            </a:extLst>
          </p:cNvPr>
          <p:cNvSpPr txBox="1"/>
          <p:nvPr/>
        </p:nvSpPr>
        <p:spPr>
          <a:xfrm>
            <a:off x="369376" y="2535662"/>
            <a:ext cx="5272007" cy="584775"/>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Learning difficulty or disability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47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6D03BA-94DE-AE43-8AC8-2B8A455CE8C2}"/>
              </a:ext>
            </a:extLst>
          </p:cNvPr>
          <p:cNvSpPr/>
          <p:nvPr/>
        </p:nvSpPr>
        <p:spPr>
          <a:xfrm>
            <a:off x="392623" y="3938961"/>
            <a:ext cx="11406753" cy="153670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Successive cycles of “assess, plan, do, review” used to gain a greater understanding of a child’s needs and what supports them to make progress and secure positive outcomes”. </a:t>
            </a:r>
            <a:endParaRPr kumimoji="0" lang="en-GB" sz="2800" b="0" i="0" u="none" strike="noStrike" kern="1200" cap="none" spc="0" normalizeH="0" baseline="0" noProof="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endParaRPr>
          </a:p>
        </p:txBody>
      </p:sp>
      <p:sp>
        <p:nvSpPr>
          <p:cNvPr id="4" name="TextBox 3">
            <a:extLst>
              <a:ext uri="{FF2B5EF4-FFF2-40B4-BE49-F238E27FC236}">
                <a16:creationId xmlns:a16="http://schemas.microsoft.com/office/drawing/2014/main" id="{080FB6C6-B6C7-5743-8689-4185A68CF0AC}"/>
              </a:ext>
            </a:extLst>
          </p:cNvPr>
          <p:cNvSpPr txBox="1"/>
          <p:nvPr/>
        </p:nvSpPr>
        <p:spPr>
          <a:xfrm>
            <a:off x="392622" y="2957875"/>
            <a:ext cx="7222210" cy="584775"/>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Graduated approach to SEND support </a:t>
            </a:r>
          </a:p>
        </p:txBody>
      </p:sp>
      <p:sp>
        <p:nvSpPr>
          <p:cNvPr id="5" name="TextBox 4">
            <a:extLst>
              <a:ext uri="{FF2B5EF4-FFF2-40B4-BE49-F238E27FC236}">
                <a16:creationId xmlns:a16="http://schemas.microsoft.com/office/drawing/2014/main" id="{B1D655B4-3DC9-614C-BC91-B519DAFE721F}"/>
              </a:ext>
            </a:extLst>
          </p:cNvPr>
          <p:cNvSpPr txBox="1"/>
          <p:nvPr/>
        </p:nvSpPr>
        <p:spPr>
          <a:xfrm>
            <a:off x="392622" y="326615"/>
            <a:ext cx="5279757" cy="584775"/>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Special educational provision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BF3174-7AF2-3445-8F66-1F9E1A502B40}"/>
              </a:ext>
            </a:extLst>
          </p:cNvPr>
          <p:cNvSpPr/>
          <p:nvPr/>
        </p:nvSpPr>
        <p:spPr>
          <a:xfrm>
            <a:off x="346128" y="1159741"/>
            <a:ext cx="11453248" cy="154978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Educational or training provision that is </a:t>
            </a:r>
            <a:r>
              <a:rPr kumimoji="0" lang="en-US" sz="2800" b="1"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additional to</a:t>
            </a:r>
            <a:r>
              <a:rPr kumimoji="0" lang="en-US" sz="2800" b="0"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 or </a:t>
            </a:r>
            <a:r>
              <a:rPr kumimoji="0" lang="en-US" sz="2800" b="1"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different from</a:t>
            </a:r>
            <a:r>
              <a:rPr kumimoji="0" lang="en-US" sz="2800" b="0"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 that made generally for other children or young people of the same age by mainstream schools</a:t>
            </a:r>
            <a:r>
              <a:rPr kumimoji="0" lang="en-US" sz="2400" b="0" i="0" u="none" strike="noStrike" kern="1200" cap="none" spc="0" normalizeH="0" baseline="0" noProof="0">
                <a:ln>
                  <a:noFill/>
                </a:ln>
                <a:solidFill>
                  <a:srgbClr val="002060"/>
                </a:solidFill>
                <a:effectLst/>
                <a:uLnTx/>
                <a:uFillTx/>
                <a:latin typeface="Calibri" panose="020F0502020204030204"/>
                <a:ea typeface="MS Mincho" panose="02020609040205080304" pitchFamily="49" charset="-128"/>
                <a:cs typeface="Arial" panose="020B0604020202020204" pitchFamily="34" charset="0"/>
              </a:rPr>
              <a:t>. </a:t>
            </a:r>
            <a:endParaRPr kumimoji="0" lang="en-GB" sz="2400" b="0" i="0" u="none" strike="noStrike" kern="1200" cap="none" spc="0" normalizeH="0" baseline="0" noProof="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52590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 5">
            <a:extLst>
              <a:ext uri="{FF2B5EF4-FFF2-40B4-BE49-F238E27FC236}">
                <a16:creationId xmlns:a16="http://schemas.microsoft.com/office/drawing/2014/main" id="{3DF2D573-25DF-104F-B707-5FD0D2AA4940}"/>
              </a:ext>
            </a:extLst>
          </p:cNvPr>
          <p:cNvSpPr/>
          <p:nvPr/>
        </p:nvSpPr>
        <p:spPr>
          <a:xfrm>
            <a:off x="1433332" y="1683228"/>
            <a:ext cx="8581420" cy="3491543"/>
          </a:xfrm>
          <a:prstGeom prst="flowChartDocumen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98">
                <a:solidFill>
                  <a:srgbClr val="002060"/>
                </a:solidFill>
              </a:rPr>
              <a:t>2. How do you identify and assess the needs of pupils with SEN?</a:t>
            </a:r>
          </a:p>
        </p:txBody>
      </p:sp>
      <p:pic>
        <p:nvPicPr>
          <p:cNvPr id="3" name="Picture 2" descr="Text&#10;&#10;Description automatically generated">
            <a:extLst>
              <a:ext uri="{FF2B5EF4-FFF2-40B4-BE49-F238E27FC236}">
                <a16:creationId xmlns:a16="http://schemas.microsoft.com/office/drawing/2014/main" id="{7105196F-0F55-7347-BFEB-07932F36028F}"/>
              </a:ext>
            </a:extLst>
          </p:cNvPr>
          <p:cNvPicPr>
            <a:picLocks noChangeAspect="1"/>
          </p:cNvPicPr>
          <p:nvPr/>
        </p:nvPicPr>
        <p:blipFill>
          <a:blip r:embed="rId2"/>
          <a:stretch>
            <a:fillRect/>
          </a:stretch>
        </p:blipFill>
        <p:spPr>
          <a:xfrm>
            <a:off x="89677" y="108841"/>
            <a:ext cx="4719484" cy="991274"/>
          </a:xfrm>
          <a:prstGeom prst="rect">
            <a:avLst/>
          </a:prstGeom>
        </p:spPr>
      </p:pic>
      <p:sp>
        <p:nvSpPr>
          <p:cNvPr id="4" name="TextBox 3">
            <a:extLst>
              <a:ext uri="{FF2B5EF4-FFF2-40B4-BE49-F238E27FC236}">
                <a16:creationId xmlns:a16="http://schemas.microsoft.com/office/drawing/2014/main" id="{B119D77D-12CE-00BF-7509-AFE10DDEE5C8}"/>
              </a:ext>
            </a:extLst>
          </p:cNvPr>
          <p:cNvSpPr txBox="1"/>
          <p:nvPr/>
        </p:nvSpPr>
        <p:spPr>
          <a:xfrm>
            <a:off x="6304547" y="6149641"/>
            <a:ext cx="6118059" cy="523220"/>
          </a:xfrm>
          <a:prstGeom prst="rect">
            <a:avLst/>
          </a:prstGeom>
          <a:noFill/>
        </p:spPr>
        <p:txBody>
          <a:bodyPr wrap="square" rtlCol="0">
            <a:spAutoFit/>
          </a:bodyPr>
          <a:lstStyle/>
          <a:p>
            <a:r>
              <a:rPr lang="en-US" sz="2800"/>
              <a:t>Click </a:t>
            </a:r>
            <a:r>
              <a:rPr lang="en-US" sz="2800">
                <a:hlinkClick r:id="rId3" action="ppaction://hlinksldjump"/>
              </a:rPr>
              <a:t>here</a:t>
            </a:r>
            <a:r>
              <a:rPr lang="en-US" sz="2800"/>
              <a:t> to go back to contents page</a:t>
            </a:r>
          </a:p>
        </p:txBody>
      </p:sp>
    </p:spTree>
    <p:extLst>
      <p:ext uri="{BB962C8B-B14F-4D97-AF65-F5344CB8AC3E}">
        <p14:creationId xmlns:p14="http://schemas.microsoft.com/office/powerpoint/2010/main" val="8265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5E8DD26-FE6D-504F-8417-DF1D2E97DB36}"/>
              </a:ext>
            </a:extLst>
          </p:cNvPr>
          <p:cNvSpPr txBox="1"/>
          <p:nvPr/>
        </p:nvSpPr>
        <p:spPr>
          <a:xfrm>
            <a:off x="214393" y="1488856"/>
            <a:ext cx="11763213" cy="5213735"/>
          </a:xfrm>
          <a:prstGeom prst="rect">
            <a:avLst/>
          </a:prstGeom>
          <a:noFill/>
        </p:spPr>
        <p:txBody>
          <a:bodyPr wrap="square" lIns="91440" tIns="45720" rIns="91440" bIns="45720" rtlCol="0" anchor="t">
            <a:spAutoFit/>
          </a:bodyPr>
          <a:lstStyle/>
          <a:p>
            <a:pPr>
              <a:lnSpc>
                <a:spcPct val="115000"/>
              </a:lnSpc>
            </a:pPr>
            <a:r>
              <a:rPr lang="en-GB" sz="2800">
                <a:solidFill>
                  <a:srgbClr val="002060"/>
                </a:solidFill>
                <a:ea typeface="MS Mincho"/>
                <a:cs typeface="Arial"/>
              </a:rPr>
              <a:t>The SEND code of practice (2015) states that a potential need for </a:t>
            </a:r>
            <a:endParaRPr lang="en-GB" sz="2800">
              <a:solidFill>
                <a:srgbClr val="002060"/>
              </a:solidFill>
              <a:ea typeface="MS Mincho" panose="02020609040205080304" pitchFamily="49" charset="-128"/>
              <a:cs typeface="Arial" panose="020B0604020202020204" pitchFamily="34" charset="0"/>
            </a:endParaRPr>
          </a:p>
          <a:p>
            <a:pPr lvl="0">
              <a:lnSpc>
                <a:spcPct val="115000"/>
              </a:lnSpc>
            </a:pPr>
            <a:r>
              <a:rPr lang="en-GB" sz="2800">
                <a:solidFill>
                  <a:srgbClr val="002060"/>
                </a:solidFill>
                <a:ea typeface="MS Mincho"/>
                <a:cs typeface="Arial"/>
              </a:rPr>
              <a:t>Special Educational Provision </a:t>
            </a:r>
            <a:r>
              <a:rPr lang="en-US" sz="2800">
                <a:solidFill>
                  <a:srgbClr val="002060"/>
                </a:solidFill>
                <a:ea typeface="MS Mincho"/>
                <a:cs typeface="Arial"/>
              </a:rPr>
              <a:t>is identified when a pupil’s level of </a:t>
            </a:r>
            <a:r>
              <a:rPr lang="en-US" sz="2800" b="1">
                <a:solidFill>
                  <a:srgbClr val="002060"/>
                </a:solidFill>
                <a:ea typeface="MS Mincho"/>
                <a:cs typeface="Arial"/>
              </a:rPr>
              <a:t>progress</a:t>
            </a:r>
            <a:r>
              <a:rPr lang="en-US" sz="2800">
                <a:solidFill>
                  <a:srgbClr val="002060"/>
                </a:solidFill>
                <a:ea typeface="MS Mincho"/>
                <a:cs typeface="Arial"/>
              </a:rPr>
              <a:t>:</a:t>
            </a:r>
            <a:endParaRPr lang="en-GB" sz="2800">
              <a:ea typeface="MS Mincho"/>
              <a:cs typeface="Arial"/>
            </a:endParaRPr>
          </a:p>
          <a:p>
            <a:pPr marL="457200" lvl="0" indent="-457200">
              <a:lnSpc>
                <a:spcPct val="115000"/>
              </a:lnSpc>
              <a:spcAft>
                <a:spcPts val="600"/>
              </a:spcAft>
              <a:buFont typeface="Arial"/>
              <a:buChar char="•"/>
            </a:pPr>
            <a:r>
              <a:rPr lang="en-US" sz="2800">
                <a:solidFill>
                  <a:srgbClr val="002060"/>
                </a:solidFill>
                <a:ea typeface="MS Mincho"/>
                <a:cs typeface="Arial"/>
              </a:rPr>
              <a:t>Is significantly slower than that of their peers starting from the same baseline</a:t>
            </a:r>
            <a:endParaRPr lang="en-GB" sz="2800">
              <a:ea typeface="MS Mincho"/>
              <a:cs typeface="Arial"/>
            </a:endParaRPr>
          </a:p>
          <a:p>
            <a:pPr marL="457200" lvl="0" indent="-457200">
              <a:lnSpc>
                <a:spcPct val="115000"/>
              </a:lnSpc>
              <a:spcAft>
                <a:spcPts val="600"/>
              </a:spcAft>
              <a:buFont typeface="Arial"/>
              <a:buChar char="•"/>
            </a:pPr>
            <a:r>
              <a:rPr lang="en-US" sz="2800">
                <a:solidFill>
                  <a:srgbClr val="002060"/>
                </a:solidFill>
                <a:ea typeface="MS Mincho"/>
                <a:cs typeface="Arial"/>
              </a:rPr>
              <a:t>Fails to match or better the child’s previous rate of progress</a:t>
            </a:r>
            <a:endParaRPr lang="en-GB" sz="2800">
              <a:ea typeface="MS Mincho"/>
              <a:cs typeface="Arial"/>
            </a:endParaRPr>
          </a:p>
          <a:p>
            <a:pPr marL="457200" lvl="0" indent="-457200">
              <a:lnSpc>
                <a:spcPct val="115000"/>
              </a:lnSpc>
              <a:spcAft>
                <a:spcPts val="600"/>
              </a:spcAft>
              <a:buFont typeface="Arial"/>
              <a:buChar char="•"/>
            </a:pPr>
            <a:r>
              <a:rPr lang="en-US" sz="2800">
                <a:solidFill>
                  <a:srgbClr val="002060"/>
                </a:solidFill>
                <a:ea typeface="MS Mincho"/>
                <a:cs typeface="Arial"/>
              </a:rPr>
              <a:t>Fails to close the attainment gap between the child and their peers</a:t>
            </a:r>
            <a:endParaRPr lang="en-GB" sz="2800">
              <a:ea typeface="MS Mincho"/>
              <a:cs typeface="Arial"/>
            </a:endParaRPr>
          </a:p>
          <a:p>
            <a:pPr marL="457200" indent="-457200">
              <a:lnSpc>
                <a:spcPct val="115000"/>
              </a:lnSpc>
              <a:spcAft>
                <a:spcPts val="600"/>
              </a:spcAft>
              <a:buFont typeface="Arial"/>
              <a:buChar char="•"/>
            </a:pPr>
            <a:r>
              <a:rPr lang="en-US" sz="2800">
                <a:solidFill>
                  <a:srgbClr val="002060"/>
                </a:solidFill>
                <a:ea typeface="MS Mincho"/>
                <a:cs typeface="Arial"/>
              </a:rPr>
              <a:t>Widens the attainment gap </a:t>
            </a:r>
            <a:endParaRPr lang="en-GB" sz="2800">
              <a:ea typeface="MS Mincho" panose="02020609040205080304" pitchFamily="49" charset="-128"/>
              <a:cs typeface="Times New Roman" panose="02020603050405020304" pitchFamily="18" charset="0"/>
            </a:endParaRPr>
          </a:p>
          <a:p>
            <a:pPr marL="228600">
              <a:lnSpc>
                <a:spcPct val="115000"/>
              </a:lnSpc>
              <a:spcAft>
                <a:spcPts val="600"/>
              </a:spcAft>
            </a:pPr>
            <a:r>
              <a:rPr lang="en-US" sz="2800">
                <a:solidFill>
                  <a:srgbClr val="002060"/>
                </a:solidFill>
                <a:ea typeface="MS Mincho"/>
                <a:cs typeface="Arial"/>
              </a:rPr>
              <a:t>This may include progress in areas other than attainment, for example, social needs, difficulties with emotional regulation or physical development </a:t>
            </a:r>
            <a:endParaRPr lang="en-GB" sz="2800">
              <a:ea typeface="MS Mincho" panose="02020609040205080304" pitchFamily="49" charset="-128"/>
              <a:cs typeface="Times New Roman" panose="02020603050405020304" pitchFamily="18" charset="0"/>
            </a:endParaRPr>
          </a:p>
          <a:p>
            <a:endParaRPr lang="en-US"/>
          </a:p>
        </p:txBody>
      </p:sp>
      <p:sp>
        <p:nvSpPr>
          <p:cNvPr id="25" name="TextBox 24">
            <a:extLst>
              <a:ext uri="{FF2B5EF4-FFF2-40B4-BE49-F238E27FC236}">
                <a16:creationId xmlns:a16="http://schemas.microsoft.com/office/drawing/2014/main" id="{D4E9C69D-75ED-E04B-ACBB-3BC4F8804C9F}"/>
              </a:ext>
            </a:extLst>
          </p:cNvPr>
          <p:cNvSpPr txBox="1"/>
          <p:nvPr/>
        </p:nvSpPr>
        <p:spPr>
          <a:xfrm>
            <a:off x="296474" y="522999"/>
            <a:ext cx="5702085" cy="584775"/>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3200"/>
              <a:t>Progress as an indication of SEN</a:t>
            </a:r>
          </a:p>
        </p:txBody>
      </p:sp>
    </p:spTree>
    <p:extLst>
      <p:ext uri="{BB962C8B-B14F-4D97-AF65-F5344CB8AC3E}">
        <p14:creationId xmlns:p14="http://schemas.microsoft.com/office/powerpoint/2010/main" val="505734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A4BFA10-39DB-A544-AB95-90FDAC45BFB2}"/>
              </a:ext>
            </a:extLst>
          </p:cNvPr>
          <p:cNvSpPr txBox="1"/>
          <p:nvPr/>
        </p:nvSpPr>
        <p:spPr>
          <a:xfrm>
            <a:off x="460801" y="437382"/>
            <a:ext cx="9190495" cy="584775"/>
          </a:xfrm>
          <a:prstGeom prst="rect">
            <a:avLst/>
          </a:prstGeom>
          <a:solidFill>
            <a:schemeClr val="accent5">
              <a:lumMod val="20000"/>
              <a:lumOff val="80000"/>
            </a:schemeClr>
          </a:solidFill>
          <a:ln w="22225">
            <a:solidFill>
              <a:srgbClr val="002060"/>
            </a:solidFill>
          </a:ln>
        </p:spPr>
        <p:txBody>
          <a:bodyPr wrap="square" rtlCol="0">
            <a:spAutoFit/>
          </a:bodyPr>
          <a:lstStyle/>
          <a:p>
            <a:r>
              <a:rPr lang="en-GB" sz="3200"/>
              <a:t>Our Identification and assessment procedures for SEN</a:t>
            </a:r>
          </a:p>
        </p:txBody>
      </p:sp>
      <p:sp>
        <p:nvSpPr>
          <p:cNvPr id="25" name="TextBox 24">
            <a:extLst>
              <a:ext uri="{FF2B5EF4-FFF2-40B4-BE49-F238E27FC236}">
                <a16:creationId xmlns:a16="http://schemas.microsoft.com/office/drawing/2014/main" id="{D4E9C69D-75ED-E04B-ACBB-3BC4F8804C9F}"/>
              </a:ext>
            </a:extLst>
          </p:cNvPr>
          <p:cNvSpPr txBox="1"/>
          <p:nvPr/>
        </p:nvSpPr>
        <p:spPr>
          <a:xfrm>
            <a:off x="462972" y="1624582"/>
            <a:ext cx="5459281" cy="523220"/>
          </a:xfrm>
          <a:prstGeom prst="rect">
            <a:avLst/>
          </a:prstGeom>
          <a:solidFill>
            <a:schemeClr val="accent5">
              <a:lumMod val="20000"/>
              <a:lumOff val="80000"/>
            </a:schemeClr>
          </a:solidFill>
          <a:ln w="22225">
            <a:solidFill>
              <a:srgbClr val="002060"/>
            </a:solidFill>
          </a:ln>
        </p:spPr>
        <p:txBody>
          <a:bodyPr wrap="square" rtlCol="0">
            <a:spAutoFit/>
          </a:bodyPr>
          <a:lstStyle/>
          <a:p>
            <a:r>
              <a:rPr lang="en-US" sz="2800"/>
              <a:t>High Quality Teaching as foundation </a:t>
            </a:r>
          </a:p>
        </p:txBody>
      </p:sp>
      <p:sp>
        <p:nvSpPr>
          <p:cNvPr id="3" name="Rectangle 2">
            <a:extLst>
              <a:ext uri="{FF2B5EF4-FFF2-40B4-BE49-F238E27FC236}">
                <a16:creationId xmlns:a16="http://schemas.microsoft.com/office/drawing/2014/main" id="{B0B7CD72-45D6-464C-9611-12E36FCB1C49}"/>
              </a:ext>
            </a:extLst>
          </p:cNvPr>
          <p:cNvSpPr/>
          <p:nvPr/>
        </p:nvSpPr>
        <p:spPr>
          <a:xfrm>
            <a:off x="462154" y="2614461"/>
            <a:ext cx="11590289" cy="2540824"/>
          </a:xfrm>
          <a:prstGeom prst="rect">
            <a:avLst/>
          </a:prstGeom>
        </p:spPr>
        <p:txBody>
          <a:bodyPr wrap="square">
            <a:spAutoFit/>
          </a:bodyPr>
          <a:lstStyle/>
          <a:p>
            <a:pPr>
              <a:lnSpc>
                <a:spcPct val="115000"/>
              </a:lnSpc>
              <a:spcAft>
                <a:spcPts val="600"/>
              </a:spcAft>
            </a:pPr>
            <a:r>
              <a:rPr lang="en-GB" sz="2800">
                <a:solidFill>
                  <a:srgbClr val="002060"/>
                </a:solidFill>
                <a:ea typeface="MS Mincho" panose="02020609040205080304" pitchFamily="49" charset="-128"/>
                <a:cs typeface="Arial" panose="020B0604020202020204" pitchFamily="34" charset="0"/>
              </a:rPr>
              <a:t>To identify Special Educational Needs the highest priority and first consideration must be to ensure that all pupils receive high quality teaching which uses inclusive practices to remove barriers to learning. With this foundation, a consistent use of the </a:t>
            </a:r>
            <a:r>
              <a:rPr lang="en-GB" sz="2800" b="1">
                <a:solidFill>
                  <a:srgbClr val="002060"/>
                </a:solidFill>
                <a:ea typeface="MS Mincho" panose="02020609040205080304" pitchFamily="49" charset="-128"/>
                <a:cs typeface="Arial" panose="020B0604020202020204" pitchFamily="34" charset="0"/>
              </a:rPr>
              <a:t>graduated approach to SEND support </a:t>
            </a:r>
            <a:r>
              <a:rPr lang="en-GB" sz="2800">
                <a:solidFill>
                  <a:srgbClr val="002060"/>
                </a:solidFill>
                <a:ea typeface="MS Mincho" panose="02020609040205080304" pitchFamily="49" charset="-128"/>
                <a:cs typeface="Arial" panose="020B0604020202020204" pitchFamily="34" charset="0"/>
              </a:rPr>
              <a:t>is then used to identify pupils with Special Educational Needs </a:t>
            </a:r>
            <a:endParaRPr lang="en-GB" sz="280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12575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A4BFA10-39DB-A544-AB95-90FDAC45BFB2}"/>
              </a:ext>
            </a:extLst>
          </p:cNvPr>
          <p:cNvSpPr txBox="1"/>
          <p:nvPr/>
        </p:nvSpPr>
        <p:spPr>
          <a:xfrm>
            <a:off x="1317356" y="159280"/>
            <a:ext cx="9190495" cy="584775"/>
          </a:xfrm>
          <a:prstGeom prst="rect">
            <a:avLst/>
          </a:prstGeom>
          <a:solidFill>
            <a:schemeClr val="accent5">
              <a:lumMod val="20000"/>
              <a:lumOff val="80000"/>
            </a:schemeClr>
          </a:solidFill>
          <a:ln w="222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Our Identification and assessment procedures for SEN</a:t>
            </a:r>
          </a:p>
        </p:txBody>
      </p:sp>
      <p:sp>
        <p:nvSpPr>
          <p:cNvPr id="25" name="TextBox 24">
            <a:extLst>
              <a:ext uri="{FF2B5EF4-FFF2-40B4-BE49-F238E27FC236}">
                <a16:creationId xmlns:a16="http://schemas.microsoft.com/office/drawing/2014/main" id="{D4E9C69D-75ED-E04B-ACBB-3BC4F8804C9F}"/>
              </a:ext>
            </a:extLst>
          </p:cNvPr>
          <p:cNvSpPr txBox="1"/>
          <p:nvPr/>
        </p:nvSpPr>
        <p:spPr>
          <a:xfrm>
            <a:off x="340962" y="1004722"/>
            <a:ext cx="11639227" cy="1554272"/>
          </a:xfrm>
          <a:prstGeom prst="rect">
            <a:avLst/>
          </a:prstGeom>
          <a:solidFill>
            <a:schemeClr val="accent4">
              <a:lumMod val="20000"/>
              <a:lumOff val="80000"/>
            </a:schemeClr>
          </a:solidFill>
          <a:ln w="22225">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rPr>
              <a:t>Step one: </a:t>
            </a:r>
            <a:r>
              <a:rPr kumimoji="0" lang="en-US" sz="2600" b="1" i="0" u="sng" strike="noStrike" kern="1200" cap="none" spc="0" normalizeH="0" baseline="0" noProof="0">
                <a:ln>
                  <a:noFill/>
                </a:ln>
                <a:solidFill>
                  <a:prstClr val="black"/>
                </a:solidFill>
                <a:effectLst/>
                <a:uLnTx/>
                <a:uFillTx/>
                <a:latin typeface="Calibri" panose="020F0502020204030204"/>
                <a:ea typeface="+mn-ea"/>
                <a:cs typeface="+mn-cs"/>
              </a:rPr>
              <a:t>assess</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rPr>
              <a:t>ment at whole school level: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Regular assessments for ALL pupils as part of school assessment cycle</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Whole school tracking data</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indent="-457200">
              <a:buFont typeface="Arial" panose="020B0604020202020204" pitchFamily="34" charset="0"/>
              <a:buChar char="•"/>
              <a:defRPr/>
            </a:pPr>
            <a:r>
              <a:rPr kumimoji="0" lang="en-US" sz="2300" b="0" i="0" u="none" strike="noStrike" kern="1200" cap="none" spc="0" normalizeH="0" baseline="0" noProof="0">
                <a:ln>
                  <a:noFill/>
                </a:ln>
                <a:effectLst/>
                <a:uLnTx/>
                <a:uFillTx/>
                <a:latin typeface="Calibri" panose="020F0502020204030204"/>
                <a:ea typeface="+mn-ea"/>
                <a:cs typeface="+mn-cs"/>
              </a:rPr>
              <a:t>Early identification of any specific barriers to learning </a:t>
            </a:r>
            <a:endParaRPr lang="en-US" sz="2300" b="0" i="0" u="none" strike="noStrike" kern="1200" cap="none" spc="0" normalizeH="0" baseline="0" noProof="0">
              <a:ln>
                <a:noFill/>
              </a:ln>
              <a:effectLst/>
              <a:highlight>
                <a:srgbClr val="00FFFF"/>
              </a:highlight>
              <a:uLnTx/>
              <a:uFillTx/>
              <a:latin typeface="Calibri" panose="020F0502020204030204"/>
              <a:cs typeface="Calibri"/>
            </a:endParaRPr>
          </a:p>
        </p:txBody>
      </p:sp>
      <p:sp>
        <p:nvSpPr>
          <p:cNvPr id="13" name="TextBox 12">
            <a:extLst>
              <a:ext uri="{FF2B5EF4-FFF2-40B4-BE49-F238E27FC236}">
                <a16:creationId xmlns:a16="http://schemas.microsoft.com/office/drawing/2014/main" id="{04E3AE01-38FA-AD4A-AA20-0F953E34A9BD}"/>
              </a:ext>
            </a:extLst>
          </p:cNvPr>
          <p:cNvSpPr txBox="1"/>
          <p:nvPr/>
        </p:nvSpPr>
        <p:spPr>
          <a:xfrm>
            <a:off x="340962" y="3204952"/>
            <a:ext cx="11639227" cy="3447098"/>
          </a:xfrm>
          <a:prstGeom prst="rect">
            <a:avLst/>
          </a:prstGeom>
          <a:solidFill>
            <a:schemeClr val="accent2">
              <a:lumMod val="20000"/>
              <a:lumOff val="80000"/>
            </a:schemeClr>
          </a:solidFill>
          <a:ln w="22225">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rPr>
              <a:t>Step two: </a:t>
            </a:r>
            <a:r>
              <a:rPr kumimoji="0" lang="en-US" sz="2600" b="1" i="0" u="sng" strike="noStrike" kern="1200" cap="none" spc="0" normalizeH="0" baseline="0" noProof="0">
                <a:ln>
                  <a:noFill/>
                </a:ln>
                <a:solidFill>
                  <a:prstClr val="black"/>
                </a:solidFill>
                <a:effectLst/>
                <a:uLnTx/>
                <a:uFillTx/>
                <a:latin typeface="Calibri" panose="020F0502020204030204"/>
                <a:ea typeface="+mn-ea"/>
                <a:cs typeface="+mn-cs"/>
              </a:rPr>
              <a:t>Plan</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rPr>
              <a:t> and carry out intervention (</a:t>
            </a:r>
            <a:r>
              <a:rPr kumimoji="0" lang="en-US" sz="2600" b="1" i="0" u="sng" strike="noStrike" kern="1200" cap="none" spc="0" normalizeH="0" baseline="0" noProof="0">
                <a:ln>
                  <a:noFill/>
                </a:ln>
                <a:solidFill>
                  <a:prstClr val="black"/>
                </a:solidFill>
                <a:effectLst/>
                <a:uLnTx/>
                <a:uFillTx/>
                <a:latin typeface="Calibri" panose="020F0502020204030204"/>
                <a:ea typeface="+mn-ea"/>
                <a:cs typeface="+mn-cs"/>
              </a:rPr>
              <a:t>do</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panose="020F0502020204030204"/>
                <a:ea typeface="+mn-ea"/>
                <a:cs typeface="+mn-cs"/>
              </a:rPr>
              <a:t>Pupils whose progress is a cause for concern  are discussed at termly progress meetings.* </a:t>
            </a:r>
            <a:endParaRPr kumimoji="0" lang="en-US" sz="2200" b="0" i="0" u="none" strike="noStrike" kern="1200" cap="none" spc="0" normalizeH="0" baseline="0" noProof="0">
              <a:ln>
                <a:noFill/>
              </a:ln>
              <a:effectLst/>
              <a:uLnTx/>
              <a:uFillTx/>
              <a:latin typeface="Calibri" panose="020F0502020204030204"/>
              <a:ea typeface="+mn-ea"/>
              <a:cs typeface="Calibri"/>
            </a:endParaRPr>
          </a:p>
          <a:p>
            <a:pPr marL="457200" indent="-457200">
              <a:buFont typeface="Arial" panose="020B0604020202020204" pitchFamily="34" charset="0"/>
              <a:buChar char="•"/>
              <a:defRPr/>
            </a:pPr>
            <a:r>
              <a:rPr kumimoji="0" lang="en-US" sz="2200" b="0" i="0" u="none" strike="noStrike" kern="1200" cap="none" spc="0" normalizeH="0" baseline="0" noProof="0">
                <a:ln>
                  <a:noFill/>
                </a:ln>
                <a:effectLst/>
                <a:uLnTx/>
                <a:uFillTx/>
                <a:latin typeface="Calibri" panose="020F0502020204030204"/>
                <a:ea typeface="+mn-ea"/>
                <a:cs typeface="+mn-cs"/>
              </a:rPr>
              <a:t>Class teacher uses assessment information to identify any specific areas of</a:t>
            </a:r>
            <a:r>
              <a:rPr lang="en-US" sz="2200">
                <a:latin typeface="Calibri" panose="020F0502020204030204"/>
              </a:rPr>
              <a:t> need</a:t>
            </a:r>
            <a:r>
              <a:rPr kumimoji="0" lang="en-US" sz="2200" b="0" i="0" u="none" strike="noStrike" kern="1200" cap="none" spc="0" normalizeH="0" baseline="0" noProof="0">
                <a:ln>
                  <a:noFill/>
                </a:ln>
                <a:effectLst/>
                <a:uLnTx/>
                <a:uFillTx/>
                <a:latin typeface="Calibri" panose="020F0502020204030204"/>
                <a:ea typeface="+mn-ea"/>
                <a:cs typeface="+mn-cs"/>
              </a:rPr>
              <a:t> and implement a targeted intervention plan to be reviewed alongside SENCo within one term. The class teacher can do this at any point during the year if they identify concerns before termly progress meetings. </a:t>
            </a:r>
            <a:endParaRPr kumimoji="0" lang="en-US" sz="2200" b="0" i="0" u="none" strike="noStrike" kern="1200" cap="none" spc="0" normalizeH="0" baseline="0" noProof="0">
              <a:ln>
                <a:noFill/>
              </a:ln>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A targeted intervention plan can also be triggered if a parent raises a concern about a child at any point during the year. </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Pupils who have made accelerated progress are also discussed and, if appropriate, pupils may be moved from </a:t>
            </a:r>
            <a:r>
              <a:rPr kumimoji="0" lang="en-GB" sz="1800" b="1" i="1" u="none" strike="noStrike" kern="1200" cap="none" spc="0" normalizeH="0" baseline="0" noProof="0">
                <a:ln>
                  <a:noFill/>
                </a:ln>
                <a:solidFill>
                  <a:prstClr val="black"/>
                </a:solidFill>
                <a:effectLst/>
                <a:uLnTx/>
                <a:uFillTx/>
                <a:latin typeface="Calibri" panose="020F0502020204030204"/>
                <a:ea typeface="+mn-ea"/>
                <a:cs typeface="+mn-cs"/>
              </a:rPr>
              <a:t>SEND support</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en-GB" sz="1800" b="1" i="1" u="none" strike="noStrike" kern="1200" cap="none" spc="0" normalizeH="0" baseline="0" noProof="0">
                <a:ln>
                  <a:noFill/>
                </a:ln>
                <a:solidFill>
                  <a:prstClr val="black"/>
                </a:solidFill>
                <a:effectLst/>
                <a:uLnTx/>
                <a:uFillTx/>
                <a:latin typeface="Calibri" panose="020F0502020204030204"/>
                <a:ea typeface="+mn-ea"/>
                <a:cs typeface="+mn-cs"/>
              </a:rPr>
              <a:t>monitoring</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 on the SEND register.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340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4224C50800CD4E8E106FE50EAAB4B3" ma:contentTypeVersion="19" ma:contentTypeDescription="Create a new document." ma:contentTypeScope="" ma:versionID="28aecac3250f177b92947a44c6e2fdff">
  <xsd:schema xmlns:xsd="http://www.w3.org/2001/XMLSchema" xmlns:xs="http://www.w3.org/2001/XMLSchema" xmlns:p="http://schemas.microsoft.com/office/2006/metadata/properties" xmlns:ns2="143fedcb-f154-49d8-8542-8af600fb029d" xmlns:ns3="c5118a77-b975-4346-844f-a2e341c83f50" targetNamespace="http://schemas.microsoft.com/office/2006/metadata/properties" ma:root="true" ma:fieldsID="753d900c2a326666d0cae0d887bcbdc5" ns2:_="" ns3:_="">
    <xsd:import namespace="143fedcb-f154-49d8-8542-8af600fb029d"/>
    <xsd:import namespace="c5118a77-b975-4346-844f-a2e341c83f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Note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3fedcb-f154-49d8-8542-8af600fb02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Notes" ma:index="21" nillable="true" ma:displayName="Notes" ma:format="Dropdown" ma:internalName="Notes">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09459ae-8277-4de3-8c6e-43e837f8a5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118a77-b975-4346-844f-a2e341c83f5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c3d1844-aa66-4faa-9807-b309d99a7ae1}" ma:internalName="TaxCatchAll" ma:showField="CatchAllData" ma:web="c5118a77-b975-4346-844f-a2e341c83f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143fedcb-f154-49d8-8542-8af600fb029d" xsi:nil="true"/>
    <lcf76f155ced4ddcb4097134ff3c332f xmlns="143fedcb-f154-49d8-8542-8af600fb029d">
      <Terms xmlns="http://schemas.microsoft.com/office/infopath/2007/PartnerControls"/>
    </lcf76f155ced4ddcb4097134ff3c332f>
    <TaxCatchAll xmlns="c5118a77-b975-4346-844f-a2e341c83f50" xsi:nil="true"/>
    <SharedWithUsers xmlns="c5118a77-b975-4346-844f-a2e341c83f50">
      <UserInfo>
        <DisplayName>Emma Lindsay</DisplayName>
        <AccountId>224</AccountId>
        <AccountType/>
      </UserInfo>
      <UserInfo>
        <DisplayName>Laura Bazell</DisplayName>
        <AccountId>53</AccountId>
        <AccountType/>
      </UserInfo>
    </SharedWithUsers>
  </documentManagement>
</p:properties>
</file>

<file path=customXml/itemProps1.xml><?xml version="1.0" encoding="utf-8"?>
<ds:datastoreItem xmlns:ds="http://schemas.openxmlformats.org/officeDocument/2006/customXml" ds:itemID="{0BC9D9DE-C60B-4433-A6B2-5603CD433FF9}">
  <ds:schemaRefs>
    <ds:schemaRef ds:uri="http://schemas.microsoft.com/sharepoint/v3/contenttype/forms"/>
  </ds:schemaRefs>
</ds:datastoreItem>
</file>

<file path=customXml/itemProps2.xml><?xml version="1.0" encoding="utf-8"?>
<ds:datastoreItem xmlns:ds="http://schemas.openxmlformats.org/officeDocument/2006/customXml" ds:itemID="{1543CFC2-3FD3-4E29-8509-6F6A85C9E864}">
  <ds:schemaRefs>
    <ds:schemaRef ds:uri="143fedcb-f154-49d8-8542-8af600fb029d"/>
    <ds:schemaRef ds:uri="c5118a77-b975-4346-844f-a2e341c83f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416D43-381C-45B6-BFCB-4FD2D53DD00A}">
  <ds:schemaRefs>
    <ds:schemaRef ds:uri="143fedcb-f154-49d8-8542-8af600fb029d"/>
    <ds:schemaRef ds:uri="c5118a77-b975-4346-844f-a2e341c83f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6821</Words>
  <Application>Microsoft Macintosh PowerPoint</Application>
  <PresentationFormat>Widescreen</PresentationFormat>
  <Paragraphs>601</Paragraphs>
  <Slides>52</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MS Mincho</vt:lpstr>
      <vt:lpstr>Arial</vt:lpstr>
      <vt:lpstr>Arial,Sans-Serif</vt:lpstr>
      <vt:lpstr>ArialMT</vt:lpstr>
      <vt:lpstr>Calibri</vt:lpstr>
      <vt:lpstr>Calibri Light</vt:lpstr>
      <vt:lpstr>CenturyGothic</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offer</dc:title>
  <dc:creator>Laura Bazell</dc:creator>
  <cp:lastModifiedBy>Charlotte Talbot</cp:lastModifiedBy>
  <cp:revision>1</cp:revision>
  <dcterms:created xsi:type="dcterms:W3CDTF">2020-10-21T20:05:16Z</dcterms:created>
  <dcterms:modified xsi:type="dcterms:W3CDTF">2024-08-06T11:44:55Z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0x010100D64224C50800CD4E8E106FE50EAAB4B3</vt:lpwstr>
  </property>
  <property fmtid="{D5CDD505-2E9C-101B-9397-08002B2CF9AE}" pid="3" name="MediaServiceImageTags">
    <vt:lpwstr/>
  </property>
</Properties>
</file>